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854700" cy="3289300"/>
  <p:notesSz cx="5854700" cy="328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5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578" y="1019683"/>
            <a:ext cx="4981892" cy="6907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9157" y="1842008"/>
            <a:ext cx="4102735" cy="822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1" y="6"/>
            <a:ext cx="5845810" cy="3286125"/>
          </a:xfrm>
          <a:custGeom>
            <a:avLst/>
            <a:gdLst/>
            <a:ahLst/>
            <a:cxnLst/>
            <a:rect l="l" t="t" r="r" b="b"/>
            <a:pathLst>
              <a:path w="5845810" h="3286125">
                <a:moveTo>
                  <a:pt x="5845301" y="3286117"/>
                </a:moveTo>
                <a:lnTo>
                  <a:pt x="0" y="3286117"/>
                </a:lnTo>
                <a:lnTo>
                  <a:pt x="0" y="0"/>
                </a:lnTo>
                <a:lnTo>
                  <a:pt x="5845301" y="0"/>
                </a:lnTo>
                <a:lnTo>
                  <a:pt x="5845301" y="3286117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2B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332B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2B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3052" y="756539"/>
            <a:ext cx="2549556" cy="2170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18440" y="756539"/>
            <a:ext cx="2549556" cy="2170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2B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5" y="158"/>
            <a:ext cx="5854065" cy="3286125"/>
          </a:xfrm>
          <a:custGeom>
            <a:avLst/>
            <a:gdLst/>
            <a:ahLst/>
            <a:cxnLst/>
            <a:rect l="l" t="t" r="r" b="b"/>
            <a:pathLst>
              <a:path w="5854065" h="3286125">
                <a:moveTo>
                  <a:pt x="5853692" y="0"/>
                </a:moveTo>
                <a:lnTo>
                  <a:pt x="0" y="0"/>
                </a:lnTo>
                <a:lnTo>
                  <a:pt x="0" y="3285966"/>
                </a:lnTo>
                <a:lnTo>
                  <a:pt x="5853692" y="3285966"/>
                </a:lnTo>
                <a:lnTo>
                  <a:pt x="5853692" y="0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0024" y="459111"/>
            <a:ext cx="3741000" cy="31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332B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2490" y="1089410"/>
            <a:ext cx="4316069" cy="960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332B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2757" y="3059049"/>
            <a:ext cx="1875536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3052" y="3059049"/>
            <a:ext cx="1348041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9956" y="3059049"/>
            <a:ext cx="1348041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5" y="0"/>
            <a:ext cx="5845175" cy="3286125"/>
          </a:xfrm>
          <a:custGeom>
            <a:avLst/>
            <a:gdLst/>
            <a:ahLst/>
            <a:cxnLst/>
            <a:rect l="l" t="t" r="r" b="b"/>
            <a:pathLst>
              <a:path w="5845175" h="3286125">
                <a:moveTo>
                  <a:pt x="5845174" y="3286124"/>
                </a:moveTo>
                <a:lnTo>
                  <a:pt x="0" y="3286124"/>
                </a:lnTo>
                <a:lnTo>
                  <a:pt x="0" y="0"/>
                </a:lnTo>
                <a:lnTo>
                  <a:pt x="5845174" y="0"/>
                </a:lnTo>
                <a:lnTo>
                  <a:pt x="5845174" y="3286124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" y="0"/>
            <a:ext cx="5845175" cy="815340"/>
          </a:xfrm>
          <a:custGeom>
            <a:avLst/>
            <a:gdLst/>
            <a:ahLst/>
            <a:cxnLst/>
            <a:rect l="l" t="t" r="r" b="b"/>
            <a:pathLst>
              <a:path w="5845175" h="815340">
                <a:moveTo>
                  <a:pt x="5845175" y="168402"/>
                </a:moveTo>
                <a:lnTo>
                  <a:pt x="1080947" y="168402"/>
                </a:lnTo>
                <a:lnTo>
                  <a:pt x="1099350" y="154508"/>
                </a:lnTo>
                <a:lnTo>
                  <a:pt x="1139075" y="127406"/>
                </a:lnTo>
                <a:lnTo>
                  <a:pt x="1180211" y="102743"/>
                </a:lnTo>
                <a:lnTo>
                  <a:pt x="1223251" y="80403"/>
                </a:lnTo>
                <a:lnTo>
                  <a:pt x="1268412" y="60223"/>
                </a:lnTo>
                <a:lnTo>
                  <a:pt x="1315808" y="42138"/>
                </a:lnTo>
                <a:lnTo>
                  <a:pt x="1365618" y="26098"/>
                </a:lnTo>
                <a:lnTo>
                  <a:pt x="1417942" y="12077"/>
                </a:lnTo>
                <a:lnTo>
                  <a:pt x="1472933" y="0"/>
                </a:lnTo>
                <a:lnTo>
                  <a:pt x="1391907" y="0"/>
                </a:lnTo>
                <a:lnTo>
                  <a:pt x="1343812" y="13817"/>
                </a:lnTo>
                <a:lnTo>
                  <a:pt x="1297876" y="29375"/>
                </a:lnTo>
                <a:lnTo>
                  <a:pt x="1253959" y="46710"/>
                </a:lnTo>
                <a:lnTo>
                  <a:pt x="1211935" y="65862"/>
                </a:lnTo>
                <a:lnTo>
                  <a:pt x="1171702" y="86868"/>
                </a:lnTo>
                <a:lnTo>
                  <a:pt x="1129855" y="112039"/>
                </a:lnTo>
                <a:lnTo>
                  <a:pt x="1089545" y="139560"/>
                </a:lnTo>
                <a:lnTo>
                  <a:pt x="1051331" y="168402"/>
                </a:lnTo>
                <a:lnTo>
                  <a:pt x="0" y="168402"/>
                </a:lnTo>
                <a:lnTo>
                  <a:pt x="0" y="183642"/>
                </a:lnTo>
                <a:lnTo>
                  <a:pt x="1032611" y="183642"/>
                </a:lnTo>
                <a:lnTo>
                  <a:pt x="1012710" y="199885"/>
                </a:lnTo>
                <a:lnTo>
                  <a:pt x="975804" y="231800"/>
                </a:lnTo>
                <a:lnTo>
                  <a:pt x="939622" y="264299"/>
                </a:lnTo>
                <a:lnTo>
                  <a:pt x="875792" y="322834"/>
                </a:lnTo>
                <a:lnTo>
                  <a:pt x="842225" y="353174"/>
                </a:lnTo>
                <a:lnTo>
                  <a:pt x="807529" y="383971"/>
                </a:lnTo>
                <a:lnTo>
                  <a:pt x="771702" y="415048"/>
                </a:lnTo>
                <a:lnTo>
                  <a:pt x="734771" y="446201"/>
                </a:lnTo>
                <a:lnTo>
                  <a:pt x="696722" y="477253"/>
                </a:lnTo>
                <a:lnTo>
                  <a:pt x="657567" y="507987"/>
                </a:lnTo>
                <a:lnTo>
                  <a:pt x="617347" y="538226"/>
                </a:lnTo>
                <a:lnTo>
                  <a:pt x="576046" y="567766"/>
                </a:lnTo>
                <a:lnTo>
                  <a:pt x="533679" y="596430"/>
                </a:lnTo>
                <a:lnTo>
                  <a:pt x="490258" y="624001"/>
                </a:lnTo>
                <a:lnTo>
                  <a:pt x="445795" y="650303"/>
                </a:lnTo>
                <a:lnTo>
                  <a:pt x="400304" y="675132"/>
                </a:lnTo>
                <a:lnTo>
                  <a:pt x="350215" y="699960"/>
                </a:lnTo>
                <a:lnTo>
                  <a:pt x="300024" y="722185"/>
                </a:lnTo>
                <a:lnTo>
                  <a:pt x="249796" y="741794"/>
                </a:lnTo>
                <a:lnTo>
                  <a:pt x="199567" y="758786"/>
                </a:lnTo>
                <a:lnTo>
                  <a:pt x="149415" y="773163"/>
                </a:lnTo>
                <a:lnTo>
                  <a:pt x="99390" y="784898"/>
                </a:lnTo>
                <a:lnTo>
                  <a:pt x="49530" y="794004"/>
                </a:lnTo>
                <a:lnTo>
                  <a:pt x="9652" y="797052"/>
                </a:lnTo>
                <a:lnTo>
                  <a:pt x="3175" y="797052"/>
                </a:lnTo>
                <a:lnTo>
                  <a:pt x="0" y="796925"/>
                </a:lnTo>
                <a:lnTo>
                  <a:pt x="0" y="814959"/>
                </a:lnTo>
                <a:lnTo>
                  <a:pt x="52197" y="811784"/>
                </a:lnTo>
                <a:lnTo>
                  <a:pt x="102870" y="802627"/>
                </a:lnTo>
                <a:lnTo>
                  <a:pt x="153720" y="790740"/>
                </a:lnTo>
                <a:lnTo>
                  <a:pt x="204673" y="776147"/>
                </a:lnTo>
                <a:lnTo>
                  <a:pt x="255701" y="758875"/>
                </a:lnTo>
                <a:lnTo>
                  <a:pt x="306730" y="738924"/>
                </a:lnTo>
                <a:lnTo>
                  <a:pt x="357695" y="716343"/>
                </a:lnTo>
                <a:lnTo>
                  <a:pt x="408559" y="691134"/>
                </a:lnTo>
                <a:lnTo>
                  <a:pt x="454482" y="666102"/>
                </a:lnTo>
                <a:lnTo>
                  <a:pt x="499351" y="639597"/>
                </a:lnTo>
                <a:lnTo>
                  <a:pt x="543153" y="611809"/>
                </a:lnTo>
                <a:lnTo>
                  <a:pt x="585863" y="582942"/>
                </a:lnTo>
                <a:lnTo>
                  <a:pt x="627507" y="553173"/>
                </a:lnTo>
                <a:lnTo>
                  <a:pt x="668032" y="522706"/>
                </a:lnTo>
                <a:lnTo>
                  <a:pt x="707466" y="491731"/>
                </a:lnTo>
                <a:lnTo>
                  <a:pt x="745769" y="460463"/>
                </a:lnTo>
                <a:lnTo>
                  <a:pt x="782942" y="429069"/>
                </a:lnTo>
                <a:lnTo>
                  <a:pt x="818984" y="397764"/>
                </a:lnTo>
                <a:lnTo>
                  <a:pt x="853871" y="366725"/>
                </a:lnTo>
                <a:lnTo>
                  <a:pt x="887603" y="336169"/>
                </a:lnTo>
                <a:lnTo>
                  <a:pt x="951103" y="277952"/>
                </a:lnTo>
                <a:lnTo>
                  <a:pt x="986929" y="245757"/>
                </a:lnTo>
                <a:lnTo>
                  <a:pt x="1023467" y="214134"/>
                </a:lnTo>
                <a:lnTo>
                  <a:pt x="1060780" y="183642"/>
                </a:lnTo>
                <a:lnTo>
                  <a:pt x="5845175" y="183642"/>
                </a:lnTo>
                <a:lnTo>
                  <a:pt x="5845175" y="168402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523260"/>
            <a:ext cx="5847080" cy="763270"/>
            <a:chOff x="0" y="2523260"/>
            <a:chExt cx="5847080" cy="763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11502"/>
              <a:ext cx="5838824" cy="285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81545" y="2523260"/>
              <a:ext cx="1265555" cy="763270"/>
            </a:xfrm>
            <a:custGeom>
              <a:avLst/>
              <a:gdLst/>
              <a:ahLst/>
              <a:cxnLst/>
              <a:rect l="l" t="t" r="r" b="b"/>
              <a:pathLst>
                <a:path w="1265554" h="763270">
                  <a:moveTo>
                    <a:pt x="57668" y="762864"/>
                  </a:moveTo>
                  <a:lnTo>
                    <a:pt x="0" y="762864"/>
                  </a:lnTo>
                  <a:lnTo>
                    <a:pt x="40287" y="751044"/>
                  </a:lnTo>
                  <a:lnTo>
                    <a:pt x="84830" y="735563"/>
                  </a:lnTo>
                  <a:lnTo>
                    <a:pt x="127222" y="718302"/>
                  </a:lnTo>
                  <a:lnTo>
                    <a:pt x="167589" y="699225"/>
                  </a:lnTo>
                  <a:lnTo>
                    <a:pt x="206061" y="678294"/>
                  </a:lnTo>
                  <a:lnTo>
                    <a:pt x="249828" y="650582"/>
                  </a:lnTo>
                  <a:lnTo>
                    <a:pt x="291782" y="619959"/>
                  </a:lnTo>
                  <a:lnTo>
                    <a:pt x="332204" y="587092"/>
                  </a:lnTo>
                  <a:lnTo>
                    <a:pt x="371378" y="552649"/>
                  </a:lnTo>
                  <a:lnTo>
                    <a:pt x="409585" y="517295"/>
                  </a:lnTo>
                  <a:lnTo>
                    <a:pt x="472761" y="457187"/>
                  </a:lnTo>
                  <a:lnTo>
                    <a:pt x="506298" y="425673"/>
                  </a:lnTo>
                  <a:lnTo>
                    <a:pt x="541094" y="393632"/>
                  </a:lnTo>
                  <a:lnTo>
                    <a:pt x="577143" y="361299"/>
                  </a:lnTo>
                  <a:lnTo>
                    <a:pt x="614439" y="328910"/>
                  </a:lnTo>
                  <a:lnTo>
                    <a:pt x="652975" y="296701"/>
                  </a:lnTo>
                  <a:lnTo>
                    <a:pt x="692746" y="264906"/>
                  </a:lnTo>
                  <a:lnTo>
                    <a:pt x="733745" y="233760"/>
                  </a:lnTo>
                  <a:lnTo>
                    <a:pt x="775966" y="203500"/>
                  </a:lnTo>
                  <a:lnTo>
                    <a:pt x="819402" y="174360"/>
                  </a:lnTo>
                  <a:lnTo>
                    <a:pt x="864047" y="146576"/>
                  </a:lnTo>
                  <a:lnTo>
                    <a:pt x="909895" y="120383"/>
                  </a:lnTo>
                  <a:lnTo>
                    <a:pt x="956517" y="96220"/>
                  </a:lnTo>
                  <a:lnTo>
                    <a:pt x="1003276" y="74472"/>
                  </a:lnTo>
                  <a:lnTo>
                    <a:pt x="1050125" y="55159"/>
                  </a:lnTo>
                  <a:lnTo>
                    <a:pt x="1097013" y="38301"/>
                  </a:lnTo>
                  <a:lnTo>
                    <a:pt x="1143892" y="23917"/>
                  </a:lnTo>
                  <a:lnTo>
                    <a:pt x="1190713" y="12028"/>
                  </a:lnTo>
                  <a:lnTo>
                    <a:pt x="1237428" y="2654"/>
                  </a:lnTo>
                  <a:lnTo>
                    <a:pt x="1265114" y="0"/>
                  </a:lnTo>
                  <a:lnTo>
                    <a:pt x="1265114" y="16243"/>
                  </a:lnTo>
                  <a:lnTo>
                    <a:pt x="1256732" y="16878"/>
                  </a:lnTo>
                  <a:lnTo>
                    <a:pt x="1248350" y="17894"/>
                  </a:lnTo>
                  <a:lnTo>
                    <a:pt x="1194055" y="28527"/>
                  </a:lnTo>
                  <a:lnTo>
                    <a:pt x="1148008" y="40224"/>
                  </a:lnTo>
                  <a:lnTo>
                    <a:pt x="1101882" y="54371"/>
                  </a:lnTo>
                  <a:lnTo>
                    <a:pt x="1055729" y="70958"/>
                  </a:lnTo>
                  <a:lnTo>
                    <a:pt x="1009602" y="89973"/>
                  </a:lnTo>
                  <a:lnTo>
                    <a:pt x="963555" y="111404"/>
                  </a:lnTo>
                  <a:lnTo>
                    <a:pt x="917642" y="135242"/>
                  </a:lnTo>
                  <a:lnTo>
                    <a:pt x="872258" y="161250"/>
                  </a:lnTo>
                  <a:lnTo>
                    <a:pt x="828036" y="188828"/>
                  </a:lnTo>
                  <a:lnTo>
                    <a:pt x="784987" y="217744"/>
                  </a:lnTo>
                  <a:lnTo>
                    <a:pt x="743122" y="247768"/>
                  </a:lnTo>
                  <a:lnTo>
                    <a:pt x="702450" y="278667"/>
                  </a:lnTo>
                  <a:lnTo>
                    <a:pt x="662982" y="310212"/>
                  </a:lnTo>
                  <a:lnTo>
                    <a:pt x="624729" y="342169"/>
                  </a:lnTo>
                  <a:lnTo>
                    <a:pt x="587700" y="374308"/>
                  </a:lnTo>
                  <a:lnTo>
                    <a:pt x="551906" y="406399"/>
                  </a:lnTo>
                  <a:lnTo>
                    <a:pt x="517358" y="438208"/>
                  </a:lnTo>
                  <a:lnTo>
                    <a:pt x="484064" y="469506"/>
                  </a:lnTo>
                  <a:lnTo>
                    <a:pt x="420556" y="529860"/>
                  </a:lnTo>
                  <a:lnTo>
                    <a:pt x="381975" y="565579"/>
                  </a:lnTo>
                  <a:lnTo>
                    <a:pt x="342364" y="600396"/>
                  </a:lnTo>
                  <a:lnTo>
                    <a:pt x="301419" y="633656"/>
                  </a:lnTo>
                  <a:lnTo>
                    <a:pt x="258838" y="664708"/>
                  </a:lnTo>
                  <a:lnTo>
                    <a:pt x="214316" y="692899"/>
                  </a:lnTo>
                  <a:lnTo>
                    <a:pt x="176584" y="713507"/>
                  </a:lnTo>
                  <a:lnTo>
                    <a:pt x="137053" y="732317"/>
                  </a:lnTo>
                  <a:lnTo>
                    <a:pt x="95641" y="749389"/>
                  </a:lnTo>
                  <a:lnTo>
                    <a:pt x="57668" y="762864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8950" y="771037"/>
            <a:ext cx="4562475" cy="12650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3229"/>
              </a:lnSpc>
              <a:spcBef>
                <a:spcPts val="225"/>
              </a:spcBef>
            </a:pPr>
            <a:r>
              <a:rPr sz="2700" spc="-55" dirty="0">
                <a:solidFill>
                  <a:srgbClr val="332B2B"/>
                </a:solidFill>
                <a:latin typeface="Cambria"/>
                <a:cs typeface="Cambria"/>
              </a:rPr>
              <a:t>The</a:t>
            </a:r>
            <a:r>
              <a:rPr sz="2700" spc="-90" dirty="0">
                <a:solidFill>
                  <a:srgbClr val="332B2B"/>
                </a:solidFill>
                <a:latin typeface="Cambria"/>
                <a:cs typeface="Cambria"/>
              </a:rPr>
              <a:t> </a:t>
            </a:r>
            <a:r>
              <a:rPr sz="2700" spc="-20" dirty="0">
                <a:solidFill>
                  <a:srgbClr val="332B2B"/>
                </a:solidFill>
                <a:latin typeface="Cambria"/>
                <a:cs typeface="Cambria"/>
              </a:rPr>
              <a:t>Science</a:t>
            </a:r>
            <a:r>
              <a:rPr sz="2700" spc="-90" dirty="0">
                <a:solidFill>
                  <a:srgbClr val="332B2B"/>
                </a:solidFill>
                <a:latin typeface="Cambria"/>
                <a:cs typeface="Cambria"/>
              </a:rPr>
              <a:t> </a:t>
            </a:r>
            <a:r>
              <a:rPr sz="2700" spc="-35" dirty="0">
                <a:solidFill>
                  <a:srgbClr val="332B2B"/>
                </a:solidFill>
                <a:latin typeface="Cambria"/>
                <a:cs typeface="Cambria"/>
              </a:rPr>
              <a:t>of</a:t>
            </a:r>
            <a:r>
              <a:rPr sz="2700" spc="-90" dirty="0">
                <a:solidFill>
                  <a:srgbClr val="332B2B"/>
                </a:solidFill>
                <a:latin typeface="Cambria"/>
                <a:cs typeface="Cambria"/>
              </a:rPr>
              <a:t> </a:t>
            </a:r>
            <a:r>
              <a:rPr sz="2700" spc="-40" dirty="0">
                <a:solidFill>
                  <a:srgbClr val="332B2B"/>
                </a:solidFill>
                <a:latin typeface="Cambria"/>
                <a:cs typeface="Cambria"/>
              </a:rPr>
              <a:t>Sports</a:t>
            </a:r>
            <a:r>
              <a:rPr sz="2700" spc="-90" dirty="0">
                <a:solidFill>
                  <a:srgbClr val="332B2B"/>
                </a:solidFill>
                <a:latin typeface="Cambria"/>
                <a:cs typeface="Cambria"/>
              </a:rPr>
              <a:t> </a:t>
            </a:r>
            <a:r>
              <a:rPr sz="2700" spc="-30" dirty="0">
                <a:solidFill>
                  <a:srgbClr val="332B2B"/>
                </a:solidFill>
                <a:latin typeface="Cambria"/>
                <a:cs typeface="Cambria"/>
              </a:rPr>
              <a:t>Hydration </a:t>
            </a:r>
            <a:r>
              <a:rPr sz="2700" spc="-580" dirty="0">
                <a:solidFill>
                  <a:srgbClr val="332B2B"/>
                </a:solidFill>
                <a:latin typeface="Cambria"/>
                <a:cs typeface="Cambria"/>
              </a:rPr>
              <a:t> </a:t>
            </a:r>
            <a:r>
              <a:rPr sz="2700" spc="-30" dirty="0">
                <a:solidFill>
                  <a:srgbClr val="332B2B"/>
                </a:solidFill>
                <a:latin typeface="Cambria"/>
                <a:cs typeface="Cambria"/>
              </a:rPr>
              <a:t>and</a:t>
            </a:r>
            <a:r>
              <a:rPr sz="2700" spc="-85" dirty="0">
                <a:solidFill>
                  <a:srgbClr val="332B2B"/>
                </a:solidFill>
                <a:latin typeface="Cambria"/>
                <a:cs typeface="Cambria"/>
              </a:rPr>
              <a:t> </a:t>
            </a:r>
            <a:r>
              <a:rPr sz="2700" spc="-45" dirty="0">
                <a:solidFill>
                  <a:srgbClr val="332B2B"/>
                </a:solidFill>
                <a:latin typeface="Cambria"/>
                <a:cs typeface="Cambria"/>
              </a:rPr>
              <a:t>Thermoregulation</a:t>
            </a:r>
            <a:endParaRPr sz="2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290" y="994797"/>
            <a:ext cx="1671319" cy="16714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49" y="175208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789241"/>
            <a:ext cx="5850890" cy="1498600"/>
            <a:chOff x="0" y="1789241"/>
            <a:chExt cx="5850890" cy="1498600"/>
          </a:xfrm>
        </p:grpSpPr>
        <p:sp>
          <p:nvSpPr>
            <p:cNvPr id="5" name="object 5"/>
            <p:cNvSpPr/>
            <p:nvPr/>
          </p:nvSpPr>
          <p:spPr>
            <a:xfrm>
              <a:off x="4169712" y="1793235"/>
              <a:ext cx="1677035" cy="1490980"/>
            </a:xfrm>
            <a:custGeom>
              <a:avLst/>
              <a:gdLst/>
              <a:ahLst/>
              <a:cxnLst/>
              <a:rect l="l" t="t" r="r" b="b"/>
              <a:pathLst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</a:pathLst>
            </a:custGeom>
            <a:ln w="7989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503"/>
              <a:ext cx="5838824" cy="285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77645" y="1289448"/>
            <a:ext cx="233362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0"/>
              </a:spcBef>
            </a:pP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Implementing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evidence-based</a:t>
            </a:r>
            <a:r>
              <a:rPr sz="850" spc="-6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latin typeface="Verdana"/>
                <a:cs typeface="Verdana"/>
              </a:rPr>
              <a:t>hydration </a:t>
            </a:r>
            <a:r>
              <a:rPr sz="850" spc="-285" dirty="0">
                <a:latin typeface="Verdana"/>
                <a:cs typeface="Verdana"/>
              </a:rPr>
              <a:t> </a:t>
            </a:r>
            <a:r>
              <a:rPr sz="850" spc="40" dirty="0">
                <a:latin typeface="Verdana"/>
                <a:cs typeface="Verdana"/>
              </a:rPr>
              <a:t>and </a:t>
            </a:r>
            <a:r>
              <a:rPr sz="850" spc="25" dirty="0">
                <a:latin typeface="Verdana"/>
                <a:cs typeface="Verdana"/>
              </a:rPr>
              <a:t>thermoregulation </a:t>
            </a:r>
            <a:r>
              <a:rPr sz="850" spc="10" dirty="0">
                <a:latin typeface="Verdana"/>
                <a:cs typeface="Verdana"/>
              </a:rPr>
              <a:t>strategies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is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essential for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athletes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coaches.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This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knowledge can enhance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performance,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uc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k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5" dirty="0">
                <a:solidFill>
                  <a:srgbClr val="332B2B"/>
                </a:solidFill>
                <a:latin typeface="Verdana"/>
                <a:cs typeface="Verdana"/>
              </a:rPr>
              <a:t>-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ill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120" dirty="0">
                <a:solidFill>
                  <a:srgbClr val="332B2B"/>
                </a:solidFill>
                <a:latin typeface="Verdana"/>
                <a:cs typeface="Verdana"/>
              </a:rPr>
              <a:t>, 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optimize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training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adaptations.</a:t>
            </a:r>
            <a:endParaRPr sz="850" dirty="0">
              <a:latin typeface="Verdana"/>
              <a:cs typeface="Verdana"/>
            </a:endParaRPr>
          </a:p>
          <a:p>
            <a:pPr marL="12700" marR="109220">
              <a:lnSpc>
                <a:spcPct val="102899"/>
              </a:lnSpc>
            </a:pP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Practical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application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is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key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to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achieving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peak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athletic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performance.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23695">
              <a:lnSpc>
                <a:spcPct val="100000"/>
              </a:lnSpc>
              <a:spcBef>
                <a:spcPts val="114"/>
              </a:spcBef>
            </a:pPr>
            <a:r>
              <a:rPr spc="-35" dirty="0"/>
              <a:t>P</a:t>
            </a:r>
            <a:r>
              <a:rPr spc="-45" dirty="0"/>
              <a:t>r</a:t>
            </a:r>
            <a:r>
              <a:rPr spc="-30" dirty="0"/>
              <a:t>a</a:t>
            </a:r>
            <a:r>
              <a:rPr spc="-25" dirty="0"/>
              <a:t>c</a:t>
            </a:r>
            <a:r>
              <a:rPr spc="-30" dirty="0"/>
              <a:t>t</a:t>
            </a:r>
            <a:r>
              <a:rPr spc="10" dirty="0"/>
              <a:t>i</a:t>
            </a:r>
            <a:r>
              <a:rPr spc="-25" dirty="0"/>
              <a:t>c</a:t>
            </a:r>
            <a:r>
              <a:rPr spc="-30" dirty="0"/>
              <a:t>a</a:t>
            </a:r>
            <a:r>
              <a:rPr spc="30" dirty="0"/>
              <a:t>l</a:t>
            </a:r>
            <a:r>
              <a:rPr spc="-55" dirty="0"/>
              <a:t> </a:t>
            </a:r>
            <a:r>
              <a:rPr spc="-30" dirty="0"/>
              <a:t>App</a:t>
            </a:r>
            <a:r>
              <a:rPr spc="25" dirty="0"/>
              <a:t>l</a:t>
            </a:r>
            <a:r>
              <a:rPr spc="10" dirty="0"/>
              <a:t>i</a:t>
            </a:r>
            <a:r>
              <a:rPr spc="-25" dirty="0"/>
              <a:t>c</a:t>
            </a:r>
            <a:r>
              <a:rPr spc="-30" dirty="0"/>
              <a:t>at</a:t>
            </a:r>
            <a:r>
              <a:rPr spc="10" dirty="0"/>
              <a:t>i</a:t>
            </a:r>
            <a:r>
              <a:rPr spc="-50" dirty="0"/>
              <a:t>o</a:t>
            </a:r>
            <a:r>
              <a:rPr dirty="0"/>
              <a:t>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8036" y="1002268"/>
            <a:ext cx="2311400" cy="2287905"/>
            <a:chOff x="3548036" y="1002268"/>
            <a:chExt cx="2311400" cy="2287905"/>
          </a:xfrm>
        </p:grpSpPr>
        <p:sp>
          <p:nvSpPr>
            <p:cNvPr id="3" name="object 3"/>
            <p:cNvSpPr/>
            <p:nvPr/>
          </p:nvSpPr>
          <p:spPr>
            <a:xfrm>
              <a:off x="4184134" y="1795154"/>
              <a:ext cx="1671320" cy="1490980"/>
            </a:xfrm>
            <a:custGeom>
              <a:avLst/>
              <a:gdLst/>
              <a:ahLst/>
              <a:cxnLst/>
              <a:rect l="l" t="t" r="r" b="b"/>
              <a:pathLst>
                <a:path w="1671320" h="1490979">
                  <a:moveTo>
                    <a:pt x="1671073" y="0"/>
                  </a:moveTo>
                  <a:lnTo>
                    <a:pt x="1604411" y="7930"/>
                  </a:lnTo>
                  <a:lnTo>
                    <a:pt x="1554916" y="17188"/>
                  </a:lnTo>
                  <a:lnTo>
                    <a:pt x="1507079" y="28874"/>
                  </a:lnTo>
                  <a:lnTo>
                    <a:pt x="1460836" y="42891"/>
                  </a:lnTo>
                  <a:lnTo>
                    <a:pt x="1416119" y="59141"/>
                  </a:lnTo>
                  <a:lnTo>
                    <a:pt x="1372862" y="77528"/>
                  </a:lnTo>
                  <a:lnTo>
                    <a:pt x="1330999" y="97955"/>
                  </a:lnTo>
                  <a:lnTo>
                    <a:pt x="1290463" y="120324"/>
                  </a:lnTo>
                  <a:lnTo>
                    <a:pt x="1251189" y="144538"/>
                  </a:lnTo>
                  <a:lnTo>
                    <a:pt x="1213110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3" y="289894"/>
                  </a:lnTo>
                  <a:lnTo>
                    <a:pt x="1038312" y="323142"/>
                  </a:lnTo>
                  <a:lnTo>
                    <a:pt x="1006009" y="357556"/>
                  </a:lnTo>
                  <a:lnTo>
                    <a:pt x="974436" y="393039"/>
                  </a:lnTo>
                  <a:lnTo>
                    <a:pt x="943527" y="429493"/>
                  </a:lnTo>
                  <a:lnTo>
                    <a:pt x="913216" y="466823"/>
                  </a:lnTo>
                  <a:lnTo>
                    <a:pt x="883437" y="504929"/>
                  </a:lnTo>
                  <a:lnTo>
                    <a:pt x="854122" y="543716"/>
                  </a:lnTo>
                  <a:lnTo>
                    <a:pt x="825207" y="583087"/>
                  </a:lnTo>
                  <a:lnTo>
                    <a:pt x="796624" y="622944"/>
                  </a:lnTo>
                  <a:lnTo>
                    <a:pt x="768308" y="663190"/>
                  </a:lnTo>
                  <a:lnTo>
                    <a:pt x="740191" y="703728"/>
                  </a:lnTo>
                  <a:lnTo>
                    <a:pt x="712208" y="744461"/>
                  </a:lnTo>
                  <a:lnTo>
                    <a:pt x="684292" y="785292"/>
                  </a:lnTo>
                  <a:lnTo>
                    <a:pt x="656376" y="826124"/>
                  </a:lnTo>
                  <a:lnTo>
                    <a:pt x="628393" y="866857"/>
                  </a:lnTo>
                  <a:lnTo>
                    <a:pt x="600276" y="907395"/>
                  </a:lnTo>
                  <a:lnTo>
                    <a:pt x="571960" y="947641"/>
                  </a:lnTo>
                  <a:lnTo>
                    <a:pt x="543377" y="987498"/>
                  </a:lnTo>
                  <a:lnTo>
                    <a:pt x="514461" y="1026869"/>
                  </a:lnTo>
                  <a:lnTo>
                    <a:pt x="485147" y="1065656"/>
                  </a:lnTo>
                  <a:lnTo>
                    <a:pt x="455368" y="1103762"/>
                  </a:lnTo>
                  <a:lnTo>
                    <a:pt x="425057" y="1141092"/>
                  </a:lnTo>
                  <a:lnTo>
                    <a:pt x="394148" y="1177546"/>
                  </a:lnTo>
                  <a:lnTo>
                    <a:pt x="362575" y="1213029"/>
                  </a:lnTo>
                  <a:lnTo>
                    <a:pt x="330271" y="1247443"/>
                  </a:lnTo>
                  <a:lnTo>
                    <a:pt x="297171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5" y="1426047"/>
                  </a:lnTo>
                  <a:lnTo>
                    <a:pt x="78120" y="1450261"/>
                  </a:lnTo>
                  <a:lnTo>
                    <a:pt x="37585" y="1472630"/>
                  </a:lnTo>
                  <a:lnTo>
                    <a:pt x="0" y="1490970"/>
                  </a:lnTo>
                </a:path>
                <a:path w="1671320" h="1490979">
                  <a:moveTo>
                    <a:pt x="1671073" y="0"/>
                  </a:moveTo>
                  <a:lnTo>
                    <a:pt x="1604411" y="7930"/>
                  </a:lnTo>
                  <a:lnTo>
                    <a:pt x="1554916" y="17188"/>
                  </a:lnTo>
                  <a:lnTo>
                    <a:pt x="1507079" y="28874"/>
                  </a:lnTo>
                  <a:lnTo>
                    <a:pt x="1460836" y="42891"/>
                  </a:lnTo>
                  <a:lnTo>
                    <a:pt x="1416119" y="59141"/>
                  </a:lnTo>
                  <a:lnTo>
                    <a:pt x="1372862" y="77528"/>
                  </a:lnTo>
                  <a:lnTo>
                    <a:pt x="1330999" y="97955"/>
                  </a:lnTo>
                  <a:lnTo>
                    <a:pt x="1290463" y="120324"/>
                  </a:lnTo>
                  <a:lnTo>
                    <a:pt x="1251189" y="144538"/>
                  </a:lnTo>
                  <a:lnTo>
                    <a:pt x="1213110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3" y="289894"/>
                  </a:lnTo>
                  <a:lnTo>
                    <a:pt x="1038312" y="323142"/>
                  </a:lnTo>
                  <a:lnTo>
                    <a:pt x="1006009" y="357556"/>
                  </a:lnTo>
                  <a:lnTo>
                    <a:pt x="974436" y="393039"/>
                  </a:lnTo>
                  <a:lnTo>
                    <a:pt x="943527" y="429493"/>
                  </a:lnTo>
                  <a:lnTo>
                    <a:pt x="913216" y="466823"/>
                  </a:lnTo>
                  <a:lnTo>
                    <a:pt x="883437" y="504929"/>
                  </a:lnTo>
                  <a:lnTo>
                    <a:pt x="854122" y="543716"/>
                  </a:lnTo>
                  <a:lnTo>
                    <a:pt x="825207" y="583087"/>
                  </a:lnTo>
                  <a:lnTo>
                    <a:pt x="796624" y="622944"/>
                  </a:lnTo>
                  <a:lnTo>
                    <a:pt x="768308" y="663190"/>
                  </a:lnTo>
                  <a:lnTo>
                    <a:pt x="740191" y="703728"/>
                  </a:lnTo>
                  <a:lnTo>
                    <a:pt x="712208" y="744461"/>
                  </a:lnTo>
                  <a:lnTo>
                    <a:pt x="684292" y="785292"/>
                  </a:lnTo>
                  <a:lnTo>
                    <a:pt x="656376" y="826124"/>
                  </a:lnTo>
                  <a:lnTo>
                    <a:pt x="628393" y="866857"/>
                  </a:lnTo>
                  <a:lnTo>
                    <a:pt x="600276" y="907395"/>
                  </a:lnTo>
                  <a:lnTo>
                    <a:pt x="571960" y="947641"/>
                  </a:lnTo>
                  <a:lnTo>
                    <a:pt x="543377" y="987498"/>
                  </a:lnTo>
                  <a:lnTo>
                    <a:pt x="514461" y="1026869"/>
                  </a:lnTo>
                  <a:lnTo>
                    <a:pt x="485147" y="1065656"/>
                  </a:lnTo>
                  <a:lnTo>
                    <a:pt x="455368" y="1103762"/>
                  </a:lnTo>
                  <a:lnTo>
                    <a:pt x="425057" y="1141092"/>
                  </a:lnTo>
                  <a:lnTo>
                    <a:pt x="394148" y="1177546"/>
                  </a:lnTo>
                  <a:lnTo>
                    <a:pt x="362575" y="1213029"/>
                  </a:lnTo>
                  <a:lnTo>
                    <a:pt x="330271" y="1247443"/>
                  </a:lnTo>
                  <a:lnTo>
                    <a:pt x="297171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5" y="1426047"/>
                  </a:lnTo>
                  <a:lnTo>
                    <a:pt x="78120" y="1450261"/>
                  </a:lnTo>
                  <a:lnTo>
                    <a:pt x="37585" y="1472630"/>
                  </a:lnTo>
                  <a:lnTo>
                    <a:pt x="0" y="1490970"/>
                  </a:lnTo>
                </a:path>
              </a:pathLst>
            </a:custGeom>
            <a:ln w="8006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8036" y="1002268"/>
              <a:ext cx="1671284" cy="167355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549" y="175208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11502"/>
            <a:ext cx="5838824" cy="285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2750" y="1104240"/>
            <a:ext cx="24072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0"/>
              </a:spcBef>
            </a:pP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The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integration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of </a:t>
            </a:r>
            <a:r>
              <a:rPr sz="850" spc="20" dirty="0">
                <a:latin typeface="Verdana"/>
                <a:cs typeface="Verdana"/>
              </a:rPr>
              <a:t>hydration </a:t>
            </a:r>
            <a:r>
              <a:rPr sz="850" spc="40" dirty="0">
                <a:latin typeface="Verdana"/>
                <a:cs typeface="Verdana"/>
              </a:rPr>
              <a:t>and </a:t>
            </a:r>
            <a:r>
              <a:rPr sz="850" spc="45" dirty="0">
                <a:latin typeface="Verdana"/>
                <a:cs typeface="Verdana"/>
              </a:rPr>
              <a:t> </a:t>
            </a:r>
            <a:r>
              <a:rPr sz="850" spc="25" dirty="0">
                <a:latin typeface="Verdana"/>
                <a:cs typeface="Verdana"/>
              </a:rPr>
              <a:t>thermoregulation science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into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training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55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5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g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ﬁ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t 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g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70" dirty="0">
                <a:solidFill>
                  <a:srgbClr val="332B2B"/>
                </a:solidFill>
                <a:latin typeface="Verdana"/>
                <a:cs typeface="Verdana"/>
              </a:rPr>
              <a:t>w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iz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e 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proper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hydration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temperature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regulation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have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a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competitive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edge,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enabling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them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to perform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at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their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best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in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any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environment.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0211" y="471110"/>
            <a:ext cx="24237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30" dirty="0"/>
              <a:t>Performance</a:t>
            </a:r>
            <a:r>
              <a:rPr sz="1700" spc="-60" dirty="0"/>
              <a:t> </a:t>
            </a:r>
            <a:r>
              <a:rPr sz="1700" spc="-15" dirty="0"/>
              <a:t>Optimization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8036" y="1002268"/>
            <a:ext cx="2311400" cy="2287905"/>
            <a:chOff x="3548036" y="1002268"/>
            <a:chExt cx="2311400" cy="2287905"/>
          </a:xfrm>
        </p:grpSpPr>
        <p:sp>
          <p:nvSpPr>
            <p:cNvPr id="3" name="object 3"/>
            <p:cNvSpPr/>
            <p:nvPr/>
          </p:nvSpPr>
          <p:spPr>
            <a:xfrm>
              <a:off x="4184135" y="1795154"/>
              <a:ext cx="1671320" cy="1490980"/>
            </a:xfrm>
            <a:custGeom>
              <a:avLst/>
              <a:gdLst/>
              <a:ahLst/>
              <a:cxnLst/>
              <a:rect l="l" t="t" r="r" b="b"/>
              <a:pathLst>
                <a:path w="1671320" h="1490979">
                  <a:moveTo>
                    <a:pt x="1671072" y="0"/>
                  </a:moveTo>
                  <a:lnTo>
                    <a:pt x="1604410" y="7930"/>
                  </a:lnTo>
                  <a:lnTo>
                    <a:pt x="1554915" y="17188"/>
                  </a:lnTo>
                  <a:lnTo>
                    <a:pt x="1507079" y="28874"/>
                  </a:lnTo>
                  <a:lnTo>
                    <a:pt x="1460835" y="42891"/>
                  </a:lnTo>
                  <a:lnTo>
                    <a:pt x="1416118" y="59141"/>
                  </a:lnTo>
                  <a:lnTo>
                    <a:pt x="1372861" y="77528"/>
                  </a:lnTo>
                  <a:lnTo>
                    <a:pt x="1330998" y="97955"/>
                  </a:lnTo>
                  <a:lnTo>
                    <a:pt x="1290463" y="120324"/>
                  </a:lnTo>
                  <a:lnTo>
                    <a:pt x="1251188" y="144538"/>
                  </a:lnTo>
                  <a:lnTo>
                    <a:pt x="1213109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2" y="289894"/>
                  </a:lnTo>
                  <a:lnTo>
                    <a:pt x="1038312" y="323142"/>
                  </a:lnTo>
                  <a:lnTo>
                    <a:pt x="1006008" y="357556"/>
                  </a:lnTo>
                  <a:lnTo>
                    <a:pt x="974435" y="393039"/>
                  </a:lnTo>
                  <a:lnTo>
                    <a:pt x="943526" y="429493"/>
                  </a:lnTo>
                  <a:lnTo>
                    <a:pt x="913215" y="466823"/>
                  </a:lnTo>
                  <a:lnTo>
                    <a:pt x="883436" y="504929"/>
                  </a:lnTo>
                  <a:lnTo>
                    <a:pt x="854122" y="543716"/>
                  </a:lnTo>
                  <a:lnTo>
                    <a:pt x="825206" y="583087"/>
                  </a:lnTo>
                  <a:lnTo>
                    <a:pt x="796623" y="622944"/>
                  </a:lnTo>
                  <a:lnTo>
                    <a:pt x="768307" y="663190"/>
                  </a:lnTo>
                  <a:lnTo>
                    <a:pt x="740190" y="703728"/>
                  </a:lnTo>
                  <a:lnTo>
                    <a:pt x="712207" y="744461"/>
                  </a:lnTo>
                  <a:lnTo>
                    <a:pt x="684291" y="785292"/>
                  </a:lnTo>
                  <a:lnTo>
                    <a:pt x="656375" y="826124"/>
                  </a:lnTo>
                  <a:lnTo>
                    <a:pt x="628392" y="866857"/>
                  </a:lnTo>
                  <a:lnTo>
                    <a:pt x="600275" y="907395"/>
                  </a:lnTo>
                  <a:lnTo>
                    <a:pt x="571959" y="947641"/>
                  </a:lnTo>
                  <a:lnTo>
                    <a:pt x="543376" y="987498"/>
                  </a:lnTo>
                  <a:lnTo>
                    <a:pt x="514461" y="1026869"/>
                  </a:lnTo>
                  <a:lnTo>
                    <a:pt x="485146" y="1065656"/>
                  </a:lnTo>
                  <a:lnTo>
                    <a:pt x="455367" y="1103762"/>
                  </a:lnTo>
                  <a:lnTo>
                    <a:pt x="425056" y="1141092"/>
                  </a:lnTo>
                  <a:lnTo>
                    <a:pt x="394147" y="1177546"/>
                  </a:lnTo>
                  <a:lnTo>
                    <a:pt x="362574" y="1213029"/>
                  </a:lnTo>
                  <a:lnTo>
                    <a:pt x="330271" y="1247443"/>
                  </a:lnTo>
                  <a:lnTo>
                    <a:pt x="297170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4" y="1426047"/>
                  </a:lnTo>
                  <a:lnTo>
                    <a:pt x="78120" y="1450261"/>
                  </a:lnTo>
                  <a:lnTo>
                    <a:pt x="37584" y="1472630"/>
                  </a:lnTo>
                  <a:lnTo>
                    <a:pt x="0" y="1490969"/>
                  </a:lnTo>
                </a:path>
                <a:path w="1671320" h="1490979">
                  <a:moveTo>
                    <a:pt x="1671072" y="0"/>
                  </a:moveTo>
                  <a:lnTo>
                    <a:pt x="1604410" y="7930"/>
                  </a:lnTo>
                  <a:lnTo>
                    <a:pt x="1554915" y="17188"/>
                  </a:lnTo>
                  <a:lnTo>
                    <a:pt x="1507079" y="28874"/>
                  </a:lnTo>
                  <a:lnTo>
                    <a:pt x="1460835" y="42891"/>
                  </a:lnTo>
                  <a:lnTo>
                    <a:pt x="1416118" y="59141"/>
                  </a:lnTo>
                  <a:lnTo>
                    <a:pt x="1372861" y="77528"/>
                  </a:lnTo>
                  <a:lnTo>
                    <a:pt x="1330998" y="97955"/>
                  </a:lnTo>
                  <a:lnTo>
                    <a:pt x="1290463" y="120324"/>
                  </a:lnTo>
                  <a:lnTo>
                    <a:pt x="1251188" y="144538"/>
                  </a:lnTo>
                  <a:lnTo>
                    <a:pt x="1213109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2" y="289894"/>
                  </a:lnTo>
                  <a:lnTo>
                    <a:pt x="1038312" y="323142"/>
                  </a:lnTo>
                  <a:lnTo>
                    <a:pt x="1006008" y="357556"/>
                  </a:lnTo>
                  <a:lnTo>
                    <a:pt x="974435" y="393039"/>
                  </a:lnTo>
                  <a:lnTo>
                    <a:pt x="943526" y="429493"/>
                  </a:lnTo>
                  <a:lnTo>
                    <a:pt x="913215" y="466823"/>
                  </a:lnTo>
                  <a:lnTo>
                    <a:pt x="883436" y="504929"/>
                  </a:lnTo>
                  <a:lnTo>
                    <a:pt x="854122" y="543716"/>
                  </a:lnTo>
                  <a:lnTo>
                    <a:pt x="825206" y="583087"/>
                  </a:lnTo>
                  <a:lnTo>
                    <a:pt x="796623" y="622944"/>
                  </a:lnTo>
                  <a:lnTo>
                    <a:pt x="768307" y="663190"/>
                  </a:lnTo>
                  <a:lnTo>
                    <a:pt x="740190" y="703728"/>
                  </a:lnTo>
                  <a:lnTo>
                    <a:pt x="712207" y="744461"/>
                  </a:lnTo>
                  <a:lnTo>
                    <a:pt x="684291" y="785292"/>
                  </a:lnTo>
                  <a:lnTo>
                    <a:pt x="656375" y="826124"/>
                  </a:lnTo>
                  <a:lnTo>
                    <a:pt x="628392" y="866857"/>
                  </a:lnTo>
                  <a:lnTo>
                    <a:pt x="600275" y="907395"/>
                  </a:lnTo>
                  <a:lnTo>
                    <a:pt x="571959" y="947641"/>
                  </a:lnTo>
                  <a:lnTo>
                    <a:pt x="543376" y="987498"/>
                  </a:lnTo>
                  <a:lnTo>
                    <a:pt x="514461" y="1026869"/>
                  </a:lnTo>
                  <a:lnTo>
                    <a:pt x="485146" y="1065656"/>
                  </a:lnTo>
                  <a:lnTo>
                    <a:pt x="455367" y="1103762"/>
                  </a:lnTo>
                  <a:lnTo>
                    <a:pt x="425056" y="1141092"/>
                  </a:lnTo>
                  <a:lnTo>
                    <a:pt x="394147" y="1177546"/>
                  </a:lnTo>
                  <a:lnTo>
                    <a:pt x="362574" y="1213029"/>
                  </a:lnTo>
                  <a:lnTo>
                    <a:pt x="330271" y="1247443"/>
                  </a:lnTo>
                  <a:lnTo>
                    <a:pt x="297170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4" y="1426047"/>
                  </a:lnTo>
                  <a:lnTo>
                    <a:pt x="78120" y="1450261"/>
                  </a:lnTo>
                  <a:lnTo>
                    <a:pt x="37584" y="1472630"/>
                  </a:lnTo>
                  <a:lnTo>
                    <a:pt x="0" y="1490969"/>
                  </a:lnTo>
                </a:path>
              </a:pathLst>
            </a:custGeom>
            <a:ln w="8006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8036" y="1002268"/>
              <a:ext cx="1671284" cy="167355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549" y="175221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11503"/>
            <a:ext cx="5838824" cy="285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2750" y="1188352"/>
            <a:ext cx="2370455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0"/>
              </a:spcBef>
            </a:pP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Thank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you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for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your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attention.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Now,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we</a:t>
            </a:r>
            <a:r>
              <a:rPr sz="850" spc="-6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will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open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the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ﬂoor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for a </a:t>
            </a:r>
            <a:r>
              <a:rPr sz="850" spc="25" dirty="0">
                <a:latin typeface="Verdana"/>
                <a:cs typeface="Verdana"/>
              </a:rPr>
              <a:t>question </a:t>
            </a:r>
            <a:r>
              <a:rPr sz="850" spc="40" dirty="0">
                <a:latin typeface="Verdana"/>
                <a:cs typeface="Verdana"/>
              </a:rPr>
              <a:t>and </a:t>
            </a:r>
            <a:r>
              <a:rPr sz="850" spc="20" dirty="0">
                <a:latin typeface="Verdana"/>
                <a:cs typeface="Verdana"/>
              </a:rPr>
              <a:t>answer </a:t>
            </a:r>
            <a:r>
              <a:rPr sz="850" spc="-285" dirty="0">
                <a:latin typeface="Verdana"/>
                <a:cs typeface="Verdana"/>
              </a:rPr>
              <a:t> </a:t>
            </a:r>
            <a:r>
              <a:rPr sz="850" spc="-20" dirty="0">
                <a:latin typeface="Verdana"/>
                <a:cs typeface="Verdana"/>
              </a:rPr>
              <a:t>s</a:t>
            </a:r>
            <a:r>
              <a:rPr sz="850" spc="20" dirty="0">
                <a:latin typeface="Verdana"/>
                <a:cs typeface="Verdana"/>
              </a:rPr>
              <a:t>e</a:t>
            </a:r>
            <a:r>
              <a:rPr sz="850" spc="-20" dirty="0">
                <a:latin typeface="Verdana"/>
                <a:cs typeface="Verdana"/>
              </a:rPr>
              <a:t>ss</a:t>
            </a:r>
            <a:r>
              <a:rPr sz="850" spc="-5" dirty="0">
                <a:latin typeface="Verdana"/>
                <a:cs typeface="Verdana"/>
              </a:rPr>
              <a:t>i</a:t>
            </a:r>
            <a:r>
              <a:rPr sz="850" spc="30" dirty="0">
                <a:latin typeface="Verdana"/>
                <a:cs typeface="Verdana"/>
              </a:rPr>
              <a:t>o</a:t>
            </a:r>
            <a:r>
              <a:rPr sz="850" spc="55" dirty="0">
                <a:latin typeface="Verdana"/>
                <a:cs typeface="Verdana"/>
              </a:rPr>
              <a:t>n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ee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k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30" dirty="0">
                <a:solidFill>
                  <a:srgbClr val="332B2B"/>
                </a:solidFill>
                <a:latin typeface="Verdana"/>
                <a:cs typeface="Verdana"/>
              </a:rPr>
              <a:t>y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q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s 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related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to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sports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hydration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thermoregulation.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Let's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engage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in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a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fruitful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discussion!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0211" y="463911"/>
            <a:ext cx="128524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75" dirty="0"/>
              <a:t>Q</a:t>
            </a:r>
            <a:r>
              <a:rPr spc="-204" dirty="0"/>
              <a:t>&amp;</a:t>
            </a:r>
            <a:r>
              <a:rPr spc="-25" dirty="0"/>
              <a:t>A</a:t>
            </a:r>
            <a:r>
              <a:rPr spc="-55" dirty="0"/>
              <a:t> </a:t>
            </a:r>
            <a:r>
              <a:rPr spc="60" dirty="0"/>
              <a:t>S</a:t>
            </a:r>
            <a:r>
              <a:rPr spc="-60" dirty="0"/>
              <a:t>e</a:t>
            </a:r>
            <a:r>
              <a:rPr spc="-70" dirty="0"/>
              <a:t>ss</a:t>
            </a:r>
            <a:r>
              <a:rPr spc="10" dirty="0"/>
              <a:t>i</a:t>
            </a:r>
            <a:r>
              <a:rPr spc="-50" dirty="0"/>
              <a:t>o</a:t>
            </a:r>
            <a:r>
              <a:rPr dirty="0"/>
              <a:t>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48949"/>
            <a:ext cx="932180" cy="1337310"/>
          </a:xfrm>
          <a:custGeom>
            <a:avLst/>
            <a:gdLst/>
            <a:ahLst/>
            <a:cxnLst/>
            <a:rect l="l" t="t" r="r" b="b"/>
            <a:pathLst>
              <a:path w="932180" h="1337310">
                <a:moveTo>
                  <a:pt x="0" y="0"/>
                </a:moveTo>
                <a:lnTo>
                  <a:pt x="42232" y="36298"/>
                </a:lnTo>
                <a:lnTo>
                  <a:pt x="74950" y="67446"/>
                </a:lnTo>
                <a:lnTo>
                  <a:pt x="106774" y="100181"/>
                </a:lnTo>
                <a:lnTo>
                  <a:pt x="137762" y="134406"/>
                </a:lnTo>
                <a:lnTo>
                  <a:pt x="167969" y="170020"/>
                </a:lnTo>
                <a:lnTo>
                  <a:pt x="197450" y="206924"/>
                </a:lnTo>
                <a:lnTo>
                  <a:pt x="226262" y="245019"/>
                </a:lnTo>
                <a:lnTo>
                  <a:pt x="254460" y="284206"/>
                </a:lnTo>
                <a:lnTo>
                  <a:pt x="282100" y="324385"/>
                </a:lnTo>
                <a:lnTo>
                  <a:pt x="309238" y="365458"/>
                </a:lnTo>
                <a:lnTo>
                  <a:pt x="335930" y="407324"/>
                </a:lnTo>
                <a:lnTo>
                  <a:pt x="362231" y="449886"/>
                </a:lnTo>
                <a:lnTo>
                  <a:pt x="388197" y="493043"/>
                </a:lnTo>
                <a:lnTo>
                  <a:pt x="413884" y="536696"/>
                </a:lnTo>
                <a:lnTo>
                  <a:pt x="439348" y="580746"/>
                </a:lnTo>
                <a:lnTo>
                  <a:pt x="464645" y="625094"/>
                </a:lnTo>
                <a:lnTo>
                  <a:pt x="489830" y="669640"/>
                </a:lnTo>
                <a:lnTo>
                  <a:pt x="514960" y="714285"/>
                </a:lnTo>
                <a:lnTo>
                  <a:pt x="540088" y="758931"/>
                </a:lnTo>
                <a:lnTo>
                  <a:pt x="565272" y="803477"/>
                </a:lnTo>
                <a:lnTo>
                  <a:pt x="590567" y="847825"/>
                </a:lnTo>
                <a:lnTo>
                  <a:pt x="616029" y="891875"/>
                </a:lnTo>
                <a:lnTo>
                  <a:pt x="641713" y="935528"/>
                </a:lnTo>
                <a:lnTo>
                  <a:pt x="667676" y="978685"/>
                </a:lnTo>
                <a:lnTo>
                  <a:pt x="693974" y="1021247"/>
                </a:lnTo>
                <a:lnTo>
                  <a:pt x="720661" y="1063113"/>
                </a:lnTo>
                <a:lnTo>
                  <a:pt x="747795" y="1104186"/>
                </a:lnTo>
                <a:lnTo>
                  <a:pt x="775431" y="1144365"/>
                </a:lnTo>
                <a:lnTo>
                  <a:pt x="803625" y="1183552"/>
                </a:lnTo>
                <a:lnTo>
                  <a:pt x="832432" y="1221647"/>
                </a:lnTo>
                <a:lnTo>
                  <a:pt x="861910" y="1258551"/>
                </a:lnTo>
                <a:lnTo>
                  <a:pt x="892113" y="1294165"/>
                </a:lnTo>
                <a:lnTo>
                  <a:pt x="923097" y="1328389"/>
                </a:lnTo>
                <a:lnTo>
                  <a:pt x="931637" y="1337175"/>
                </a:lnTo>
              </a:path>
              <a:path w="932180" h="1337310">
                <a:moveTo>
                  <a:pt x="0" y="0"/>
                </a:moveTo>
                <a:lnTo>
                  <a:pt x="42232" y="36298"/>
                </a:lnTo>
                <a:lnTo>
                  <a:pt x="74950" y="67446"/>
                </a:lnTo>
                <a:lnTo>
                  <a:pt x="106774" y="100181"/>
                </a:lnTo>
                <a:lnTo>
                  <a:pt x="137762" y="134406"/>
                </a:lnTo>
                <a:lnTo>
                  <a:pt x="167969" y="170020"/>
                </a:lnTo>
                <a:lnTo>
                  <a:pt x="197450" y="206924"/>
                </a:lnTo>
                <a:lnTo>
                  <a:pt x="226262" y="245019"/>
                </a:lnTo>
                <a:lnTo>
                  <a:pt x="254460" y="284206"/>
                </a:lnTo>
                <a:lnTo>
                  <a:pt x="282100" y="324385"/>
                </a:lnTo>
                <a:lnTo>
                  <a:pt x="309238" y="365458"/>
                </a:lnTo>
                <a:lnTo>
                  <a:pt x="335930" y="407324"/>
                </a:lnTo>
                <a:lnTo>
                  <a:pt x="362231" y="449886"/>
                </a:lnTo>
                <a:lnTo>
                  <a:pt x="388197" y="493043"/>
                </a:lnTo>
                <a:lnTo>
                  <a:pt x="413884" y="536696"/>
                </a:lnTo>
                <a:lnTo>
                  <a:pt x="439348" y="580746"/>
                </a:lnTo>
                <a:lnTo>
                  <a:pt x="464645" y="625094"/>
                </a:lnTo>
                <a:lnTo>
                  <a:pt x="489830" y="669640"/>
                </a:lnTo>
                <a:lnTo>
                  <a:pt x="514960" y="714285"/>
                </a:lnTo>
                <a:lnTo>
                  <a:pt x="540088" y="758931"/>
                </a:lnTo>
                <a:lnTo>
                  <a:pt x="565272" y="803477"/>
                </a:lnTo>
                <a:lnTo>
                  <a:pt x="590567" y="847825"/>
                </a:lnTo>
                <a:lnTo>
                  <a:pt x="616029" y="891875"/>
                </a:lnTo>
                <a:lnTo>
                  <a:pt x="641713" y="935528"/>
                </a:lnTo>
                <a:lnTo>
                  <a:pt x="667676" y="978685"/>
                </a:lnTo>
                <a:lnTo>
                  <a:pt x="693974" y="1021247"/>
                </a:lnTo>
                <a:lnTo>
                  <a:pt x="720661" y="1063113"/>
                </a:lnTo>
                <a:lnTo>
                  <a:pt x="747795" y="1104186"/>
                </a:lnTo>
                <a:lnTo>
                  <a:pt x="775431" y="1144365"/>
                </a:lnTo>
                <a:lnTo>
                  <a:pt x="803625" y="1183552"/>
                </a:lnTo>
                <a:lnTo>
                  <a:pt x="832432" y="1221647"/>
                </a:lnTo>
                <a:lnTo>
                  <a:pt x="861910" y="1258551"/>
                </a:lnTo>
                <a:lnTo>
                  <a:pt x="892113" y="1294165"/>
                </a:lnTo>
                <a:lnTo>
                  <a:pt x="923097" y="1328389"/>
                </a:lnTo>
                <a:lnTo>
                  <a:pt x="931637" y="1337175"/>
                </a:lnTo>
              </a:path>
            </a:pathLst>
          </a:custGeom>
          <a:ln w="8006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200"/>
            <a:ext cx="5846724" cy="3282924"/>
            <a:chOff x="0" y="3200"/>
            <a:chExt cx="5846724" cy="328292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3210" y="3200"/>
              <a:ext cx="2562224" cy="32829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9" y="175437"/>
              <a:ext cx="5845175" cy="15240"/>
            </a:xfrm>
            <a:custGeom>
              <a:avLst/>
              <a:gdLst/>
              <a:ahLst/>
              <a:cxnLst/>
              <a:rect l="l" t="t" r="r" b="b"/>
              <a:pathLst>
                <a:path w="5845175" h="15239">
                  <a:moveTo>
                    <a:pt x="584517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845175" y="15240"/>
                  </a:lnTo>
                  <a:lnTo>
                    <a:pt x="5845175" y="0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503"/>
              <a:ext cx="5838824" cy="285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1011" y="1492250"/>
            <a:ext cx="2362200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0"/>
              </a:spcBef>
            </a:pPr>
            <a:r>
              <a:rPr sz="850" spc="-100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55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,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latin typeface="Verdana"/>
                <a:cs typeface="Verdana"/>
              </a:rPr>
              <a:t>s</a:t>
            </a:r>
            <a:r>
              <a:rPr sz="850" spc="60" dirty="0">
                <a:latin typeface="Verdana"/>
                <a:cs typeface="Verdana"/>
              </a:rPr>
              <a:t>p</a:t>
            </a:r>
            <a:r>
              <a:rPr sz="850" spc="30" dirty="0">
                <a:latin typeface="Verdana"/>
                <a:cs typeface="Verdana"/>
              </a:rPr>
              <a:t>o</a:t>
            </a:r>
            <a:r>
              <a:rPr sz="850" spc="-15" dirty="0">
                <a:latin typeface="Verdana"/>
                <a:cs typeface="Verdana"/>
              </a:rPr>
              <a:t>r</a:t>
            </a:r>
            <a:r>
              <a:rPr sz="850" spc="15" dirty="0">
                <a:latin typeface="Verdana"/>
                <a:cs typeface="Verdana"/>
              </a:rPr>
              <a:t>t</a:t>
            </a:r>
            <a:r>
              <a:rPr sz="850" spc="-10" dirty="0">
                <a:latin typeface="Verdana"/>
                <a:cs typeface="Verdana"/>
              </a:rPr>
              <a:t>s  </a:t>
            </a:r>
            <a:r>
              <a:rPr sz="850" spc="50" dirty="0">
                <a:latin typeface="Verdana"/>
                <a:cs typeface="Verdana"/>
              </a:rPr>
              <a:t>h</a:t>
            </a:r>
            <a:r>
              <a:rPr sz="850" spc="-35" dirty="0">
                <a:latin typeface="Verdana"/>
                <a:cs typeface="Verdana"/>
              </a:rPr>
              <a:t>y</a:t>
            </a:r>
            <a:r>
              <a:rPr sz="850" spc="60" dirty="0">
                <a:latin typeface="Verdana"/>
                <a:cs typeface="Verdana"/>
              </a:rPr>
              <a:t>d</a:t>
            </a:r>
            <a:r>
              <a:rPr sz="850" spc="-15" dirty="0">
                <a:latin typeface="Verdana"/>
                <a:cs typeface="Verdana"/>
              </a:rPr>
              <a:t>r</a:t>
            </a:r>
            <a:r>
              <a:rPr sz="850" dirty="0">
                <a:latin typeface="Verdana"/>
                <a:cs typeface="Verdana"/>
              </a:rPr>
              <a:t>a</a:t>
            </a:r>
            <a:r>
              <a:rPr sz="850" spc="15" dirty="0">
                <a:latin typeface="Verdana"/>
                <a:cs typeface="Verdana"/>
              </a:rPr>
              <a:t>t</a:t>
            </a:r>
            <a:r>
              <a:rPr sz="850" spc="-5" dirty="0">
                <a:latin typeface="Verdana"/>
                <a:cs typeface="Verdana"/>
              </a:rPr>
              <a:t>i</a:t>
            </a:r>
            <a:r>
              <a:rPr sz="850" spc="30" dirty="0">
                <a:latin typeface="Verdana"/>
                <a:cs typeface="Verdana"/>
              </a:rPr>
              <a:t>o</a:t>
            </a:r>
            <a:r>
              <a:rPr sz="850" spc="55" dirty="0">
                <a:latin typeface="Verdana"/>
                <a:cs typeface="Verdana"/>
              </a:rPr>
              <a:t>n</a:t>
            </a:r>
            <a:r>
              <a:rPr sz="850" spc="-70" dirty="0">
                <a:latin typeface="Verdana"/>
                <a:cs typeface="Verdana"/>
              </a:rPr>
              <a:t> </a:t>
            </a:r>
            <a:r>
              <a:rPr sz="850" dirty="0">
                <a:latin typeface="Verdana"/>
                <a:cs typeface="Verdana"/>
              </a:rPr>
              <a:t>a</a:t>
            </a:r>
            <a:r>
              <a:rPr sz="850" spc="50" dirty="0">
                <a:latin typeface="Verdana"/>
                <a:cs typeface="Verdana"/>
              </a:rPr>
              <a:t>n</a:t>
            </a:r>
            <a:r>
              <a:rPr sz="850" spc="65" dirty="0">
                <a:latin typeface="Verdana"/>
                <a:cs typeface="Verdana"/>
              </a:rPr>
              <a:t>d</a:t>
            </a:r>
            <a:r>
              <a:rPr sz="850" spc="-70" dirty="0">
                <a:latin typeface="Verdana"/>
                <a:cs typeface="Verdana"/>
              </a:rPr>
              <a:t> </a:t>
            </a:r>
            <a:r>
              <a:rPr sz="850" spc="15" dirty="0">
                <a:latin typeface="Verdana"/>
                <a:cs typeface="Verdana"/>
              </a:rPr>
              <a:t>t</a:t>
            </a:r>
            <a:r>
              <a:rPr sz="850" spc="50" dirty="0">
                <a:latin typeface="Verdana"/>
                <a:cs typeface="Verdana"/>
              </a:rPr>
              <a:t>h</a:t>
            </a:r>
            <a:r>
              <a:rPr sz="850" spc="20" dirty="0">
                <a:latin typeface="Verdana"/>
                <a:cs typeface="Verdana"/>
              </a:rPr>
              <a:t>e</a:t>
            </a:r>
            <a:r>
              <a:rPr sz="850" spc="-15" dirty="0">
                <a:latin typeface="Verdana"/>
                <a:cs typeface="Verdana"/>
              </a:rPr>
              <a:t>r</a:t>
            </a:r>
            <a:r>
              <a:rPr sz="850" spc="100" dirty="0">
                <a:latin typeface="Verdana"/>
                <a:cs typeface="Verdana"/>
              </a:rPr>
              <a:t>m</a:t>
            </a:r>
            <a:r>
              <a:rPr sz="850" spc="30" dirty="0">
                <a:latin typeface="Verdana"/>
                <a:cs typeface="Verdana"/>
              </a:rPr>
              <a:t>o</a:t>
            </a:r>
            <a:r>
              <a:rPr sz="850" spc="-15" dirty="0">
                <a:latin typeface="Verdana"/>
                <a:cs typeface="Verdana"/>
              </a:rPr>
              <a:t>r</a:t>
            </a:r>
            <a:r>
              <a:rPr sz="850" spc="20" dirty="0">
                <a:latin typeface="Verdana"/>
                <a:cs typeface="Verdana"/>
              </a:rPr>
              <a:t>e</a:t>
            </a:r>
            <a:r>
              <a:rPr sz="850" spc="65" dirty="0">
                <a:latin typeface="Verdana"/>
                <a:cs typeface="Verdana"/>
              </a:rPr>
              <a:t>g</a:t>
            </a:r>
            <a:r>
              <a:rPr sz="850" spc="45" dirty="0">
                <a:latin typeface="Verdana"/>
                <a:cs typeface="Verdana"/>
              </a:rPr>
              <a:t>u</a:t>
            </a:r>
            <a:r>
              <a:rPr sz="850" spc="-5" dirty="0">
                <a:latin typeface="Verdana"/>
                <a:cs typeface="Verdana"/>
              </a:rPr>
              <a:t>l</a:t>
            </a:r>
            <a:r>
              <a:rPr sz="850" dirty="0">
                <a:latin typeface="Verdana"/>
                <a:cs typeface="Verdana"/>
              </a:rPr>
              <a:t>a</a:t>
            </a:r>
            <a:r>
              <a:rPr sz="850" spc="15" dirty="0">
                <a:latin typeface="Verdana"/>
                <a:cs typeface="Verdana"/>
              </a:rPr>
              <a:t>t</a:t>
            </a:r>
            <a:r>
              <a:rPr sz="850" spc="-5" dirty="0">
                <a:latin typeface="Verdana"/>
                <a:cs typeface="Verdana"/>
              </a:rPr>
              <a:t>i</a:t>
            </a:r>
            <a:r>
              <a:rPr sz="850" spc="30" dirty="0">
                <a:latin typeface="Verdana"/>
                <a:cs typeface="Verdana"/>
              </a:rPr>
              <a:t>o</a:t>
            </a:r>
            <a:r>
              <a:rPr sz="850" spc="55" dirty="0">
                <a:latin typeface="Verdana"/>
                <a:cs typeface="Verdana"/>
              </a:rPr>
              <a:t>n</a:t>
            </a:r>
            <a:r>
              <a:rPr sz="850" spc="-70" dirty="0"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a 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critical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component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of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athletic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performance.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By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understanding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implementing</a:t>
            </a:r>
            <a:r>
              <a:rPr sz="850" spc="-6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evidence-based</a:t>
            </a:r>
            <a:r>
              <a:rPr sz="850" spc="-6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strategies,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athletes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can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optimize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their performance,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uc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k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5" dirty="0">
                <a:solidFill>
                  <a:srgbClr val="332B2B"/>
                </a:solidFill>
                <a:latin typeface="Verdana"/>
                <a:cs typeface="Verdana"/>
              </a:rPr>
              <a:t>-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ill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120" dirty="0">
                <a:solidFill>
                  <a:srgbClr val="332B2B"/>
                </a:solidFill>
                <a:latin typeface="Verdana"/>
                <a:cs typeface="Verdana"/>
              </a:rPr>
              <a:t>, 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35" dirty="0">
                <a:solidFill>
                  <a:srgbClr val="332B2B"/>
                </a:solidFill>
                <a:latin typeface="Verdana"/>
                <a:cs typeface="Verdana"/>
              </a:rPr>
              <a:t>v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k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k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332B2B"/>
                </a:solidFill>
                <a:latin typeface="Verdana"/>
                <a:cs typeface="Verdana"/>
              </a:rPr>
              <a:t>y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r 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joining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us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today!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011" y="459149"/>
            <a:ext cx="116078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0" dirty="0"/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8036" y="1002268"/>
            <a:ext cx="2311400" cy="2287905"/>
            <a:chOff x="3548036" y="1002268"/>
            <a:chExt cx="2311400" cy="2287905"/>
          </a:xfrm>
        </p:grpSpPr>
        <p:sp>
          <p:nvSpPr>
            <p:cNvPr id="3" name="object 3"/>
            <p:cNvSpPr/>
            <p:nvPr/>
          </p:nvSpPr>
          <p:spPr>
            <a:xfrm>
              <a:off x="4184135" y="1795154"/>
              <a:ext cx="1671320" cy="1490980"/>
            </a:xfrm>
            <a:custGeom>
              <a:avLst/>
              <a:gdLst/>
              <a:ahLst/>
              <a:cxnLst/>
              <a:rect l="l" t="t" r="r" b="b"/>
              <a:pathLst>
                <a:path w="1671320" h="1490979">
                  <a:moveTo>
                    <a:pt x="1671072" y="0"/>
                  </a:moveTo>
                  <a:lnTo>
                    <a:pt x="1604410" y="7930"/>
                  </a:lnTo>
                  <a:lnTo>
                    <a:pt x="1554915" y="17188"/>
                  </a:lnTo>
                  <a:lnTo>
                    <a:pt x="1507079" y="28874"/>
                  </a:lnTo>
                  <a:lnTo>
                    <a:pt x="1460835" y="42891"/>
                  </a:lnTo>
                  <a:lnTo>
                    <a:pt x="1416118" y="59141"/>
                  </a:lnTo>
                  <a:lnTo>
                    <a:pt x="1372861" y="77528"/>
                  </a:lnTo>
                  <a:lnTo>
                    <a:pt x="1330998" y="97955"/>
                  </a:lnTo>
                  <a:lnTo>
                    <a:pt x="1290463" y="120324"/>
                  </a:lnTo>
                  <a:lnTo>
                    <a:pt x="1251188" y="144538"/>
                  </a:lnTo>
                  <a:lnTo>
                    <a:pt x="1213109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2" y="289894"/>
                  </a:lnTo>
                  <a:lnTo>
                    <a:pt x="1038312" y="323142"/>
                  </a:lnTo>
                  <a:lnTo>
                    <a:pt x="1006008" y="357556"/>
                  </a:lnTo>
                  <a:lnTo>
                    <a:pt x="974435" y="393039"/>
                  </a:lnTo>
                  <a:lnTo>
                    <a:pt x="943526" y="429493"/>
                  </a:lnTo>
                  <a:lnTo>
                    <a:pt x="913215" y="466823"/>
                  </a:lnTo>
                  <a:lnTo>
                    <a:pt x="883436" y="504929"/>
                  </a:lnTo>
                  <a:lnTo>
                    <a:pt x="854122" y="543716"/>
                  </a:lnTo>
                  <a:lnTo>
                    <a:pt x="825206" y="583087"/>
                  </a:lnTo>
                  <a:lnTo>
                    <a:pt x="796623" y="622944"/>
                  </a:lnTo>
                  <a:lnTo>
                    <a:pt x="768307" y="663190"/>
                  </a:lnTo>
                  <a:lnTo>
                    <a:pt x="740190" y="703728"/>
                  </a:lnTo>
                  <a:lnTo>
                    <a:pt x="712207" y="744461"/>
                  </a:lnTo>
                  <a:lnTo>
                    <a:pt x="684291" y="785292"/>
                  </a:lnTo>
                  <a:lnTo>
                    <a:pt x="656375" y="826124"/>
                  </a:lnTo>
                  <a:lnTo>
                    <a:pt x="628392" y="866857"/>
                  </a:lnTo>
                  <a:lnTo>
                    <a:pt x="600275" y="907395"/>
                  </a:lnTo>
                  <a:lnTo>
                    <a:pt x="571959" y="947641"/>
                  </a:lnTo>
                  <a:lnTo>
                    <a:pt x="543376" y="987498"/>
                  </a:lnTo>
                  <a:lnTo>
                    <a:pt x="514461" y="1026869"/>
                  </a:lnTo>
                  <a:lnTo>
                    <a:pt x="485146" y="1065656"/>
                  </a:lnTo>
                  <a:lnTo>
                    <a:pt x="455367" y="1103762"/>
                  </a:lnTo>
                  <a:lnTo>
                    <a:pt x="425056" y="1141092"/>
                  </a:lnTo>
                  <a:lnTo>
                    <a:pt x="394147" y="1177546"/>
                  </a:lnTo>
                  <a:lnTo>
                    <a:pt x="362574" y="1213029"/>
                  </a:lnTo>
                  <a:lnTo>
                    <a:pt x="330271" y="1247443"/>
                  </a:lnTo>
                  <a:lnTo>
                    <a:pt x="297170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4" y="1426047"/>
                  </a:lnTo>
                  <a:lnTo>
                    <a:pt x="78120" y="1450261"/>
                  </a:lnTo>
                  <a:lnTo>
                    <a:pt x="37584" y="1472630"/>
                  </a:lnTo>
                  <a:lnTo>
                    <a:pt x="0" y="1490969"/>
                  </a:lnTo>
                </a:path>
                <a:path w="1671320" h="1490979">
                  <a:moveTo>
                    <a:pt x="1671072" y="0"/>
                  </a:moveTo>
                  <a:lnTo>
                    <a:pt x="1604410" y="7930"/>
                  </a:lnTo>
                  <a:lnTo>
                    <a:pt x="1554915" y="17188"/>
                  </a:lnTo>
                  <a:lnTo>
                    <a:pt x="1507079" y="28874"/>
                  </a:lnTo>
                  <a:lnTo>
                    <a:pt x="1460835" y="42891"/>
                  </a:lnTo>
                  <a:lnTo>
                    <a:pt x="1416118" y="59141"/>
                  </a:lnTo>
                  <a:lnTo>
                    <a:pt x="1372861" y="77528"/>
                  </a:lnTo>
                  <a:lnTo>
                    <a:pt x="1330998" y="97955"/>
                  </a:lnTo>
                  <a:lnTo>
                    <a:pt x="1290463" y="120324"/>
                  </a:lnTo>
                  <a:lnTo>
                    <a:pt x="1251188" y="144538"/>
                  </a:lnTo>
                  <a:lnTo>
                    <a:pt x="1213109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2" y="289894"/>
                  </a:lnTo>
                  <a:lnTo>
                    <a:pt x="1038312" y="323142"/>
                  </a:lnTo>
                  <a:lnTo>
                    <a:pt x="1006008" y="357556"/>
                  </a:lnTo>
                  <a:lnTo>
                    <a:pt x="974435" y="393039"/>
                  </a:lnTo>
                  <a:lnTo>
                    <a:pt x="943526" y="429493"/>
                  </a:lnTo>
                  <a:lnTo>
                    <a:pt x="913215" y="466823"/>
                  </a:lnTo>
                  <a:lnTo>
                    <a:pt x="883436" y="504929"/>
                  </a:lnTo>
                  <a:lnTo>
                    <a:pt x="854122" y="543716"/>
                  </a:lnTo>
                  <a:lnTo>
                    <a:pt x="825206" y="583087"/>
                  </a:lnTo>
                  <a:lnTo>
                    <a:pt x="796623" y="622944"/>
                  </a:lnTo>
                  <a:lnTo>
                    <a:pt x="768307" y="663190"/>
                  </a:lnTo>
                  <a:lnTo>
                    <a:pt x="740190" y="703728"/>
                  </a:lnTo>
                  <a:lnTo>
                    <a:pt x="712207" y="744461"/>
                  </a:lnTo>
                  <a:lnTo>
                    <a:pt x="684291" y="785292"/>
                  </a:lnTo>
                  <a:lnTo>
                    <a:pt x="656375" y="826124"/>
                  </a:lnTo>
                  <a:lnTo>
                    <a:pt x="628392" y="866857"/>
                  </a:lnTo>
                  <a:lnTo>
                    <a:pt x="600275" y="907395"/>
                  </a:lnTo>
                  <a:lnTo>
                    <a:pt x="571959" y="947641"/>
                  </a:lnTo>
                  <a:lnTo>
                    <a:pt x="543376" y="987498"/>
                  </a:lnTo>
                  <a:lnTo>
                    <a:pt x="514461" y="1026869"/>
                  </a:lnTo>
                  <a:lnTo>
                    <a:pt x="485146" y="1065656"/>
                  </a:lnTo>
                  <a:lnTo>
                    <a:pt x="455367" y="1103762"/>
                  </a:lnTo>
                  <a:lnTo>
                    <a:pt x="425056" y="1141092"/>
                  </a:lnTo>
                  <a:lnTo>
                    <a:pt x="394147" y="1177546"/>
                  </a:lnTo>
                  <a:lnTo>
                    <a:pt x="362574" y="1213029"/>
                  </a:lnTo>
                  <a:lnTo>
                    <a:pt x="330271" y="1247443"/>
                  </a:lnTo>
                  <a:lnTo>
                    <a:pt x="297170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4" y="1426047"/>
                  </a:lnTo>
                  <a:lnTo>
                    <a:pt x="78120" y="1450261"/>
                  </a:lnTo>
                  <a:lnTo>
                    <a:pt x="37584" y="1472630"/>
                  </a:lnTo>
                  <a:lnTo>
                    <a:pt x="0" y="1490969"/>
                  </a:lnTo>
                </a:path>
              </a:pathLst>
            </a:custGeom>
            <a:ln w="8006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8036" y="1002268"/>
              <a:ext cx="1671284" cy="167355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549" y="175221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11503"/>
            <a:ext cx="5838824" cy="285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6550" y="1002268"/>
            <a:ext cx="240665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0"/>
              </a:spcBef>
            </a:pP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Welcome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to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the </a:t>
            </a:r>
            <a:r>
              <a:rPr sz="850" spc="20" dirty="0">
                <a:latin typeface="Verdana"/>
                <a:cs typeface="Verdana"/>
              </a:rPr>
              <a:t>Science </a:t>
            </a:r>
            <a:r>
              <a:rPr sz="850" spc="15" dirty="0">
                <a:latin typeface="Verdana"/>
                <a:cs typeface="Verdana"/>
              </a:rPr>
              <a:t>of </a:t>
            </a:r>
            <a:r>
              <a:rPr sz="850" spc="5" dirty="0">
                <a:latin typeface="Verdana"/>
                <a:cs typeface="Verdana"/>
              </a:rPr>
              <a:t>Sports </a:t>
            </a:r>
            <a:r>
              <a:rPr sz="850" spc="10" dirty="0">
                <a:latin typeface="Verdana"/>
                <a:cs typeface="Verdana"/>
              </a:rPr>
              <a:t> </a:t>
            </a:r>
            <a:r>
              <a:rPr sz="850" spc="20" dirty="0">
                <a:latin typeface="Verdana"/>
                <a:cs typeface="Verdana"/>
              </a:rPr>
              <a:t>Hydration </a:t>
            </a:r>
            <a:r>
              <a:rPr sz="850" spc="40" dirty="0">
                <a:latin typeface="Verdana"/>
                <a:cs typeface="Verdana"/>
              </a:rPr>
              <a:t>and </a:t>
            </a:r>
            <a:r>
              <a:rPr sz="850" spc="15" dirty="0">
                <a:latin typeface="Verdana"/>
                <a:cs typeface="Verdana"/>
              </a:rPr>
              <a:t>Thermoregulation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.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This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presentation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explores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the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critical role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of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 hydration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thermoregulation in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 optimizing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athletic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performance. </a:t>
            </a:r>
            <a:r>
              <a:rPr sz="850" spc="75" dirty="0">
                <a:solidFill>
                  <a:srgbClr val="332B2B"/>
                </a:solidFill>
                <a:latin typeface="Verdana"/>
                <a:cs typeface="Verdana"/>
              </a:rPr>
              <a:t>We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will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delve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into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the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latest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research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practical </a:t>
            </a:r>
            <a:r>
              <a:rPr sz="850" spc="-28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strategies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for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athletes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coaches.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Let's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get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started!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0211" y="463911"/>
            <a:ext cx="1310005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20" dirty="0"/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290" y="994796"/>
            <a:ext cx="1671319" cy="16714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49" y="175221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789241"/>
            <a:ext cx="5850890" cy="1498600"/>
            <a:chOff x="0" y="1789241"/>
            <a:chExt cx="5850890" cy="1498600"/>
          </a:xfrm>
        </p:grpSpPr>
        <p:sp>
          <p:nvSpPr>
            <p:cNvPr id="5" name="object 5"/>
            <p:cNvSpPr/>
            <p:nvPr/>
          </p:nvSpPr>
          <p:spPr>
            <a:xfrm>
              <a:off x="4169712" y="1793235"/>
              <a:ext cx="1677035" cy="1490980"/>
            </a:xfrm>
            <a:custGeom>
              <a:avLst/>
              <a:gdLst/>
              <a:ahLst/>
              <a:cxnLst/>
              <a:rect l="l" t="t" r="r" b="b"/>
              <a:pathLst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</a:pathLst>
            </a:custGeom>
            <a:ln w="7989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503"/>
              <a:ext cx="5838824" cy="285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75151" y="1089214"/>
            <a:ext cx="4316069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8970" marR="5080">
              <a:lnSpc>
                <a:spcPct val="102899"/>
              </a:lnSpc>
              <a:spcBef>
                <a:spcPts val="100"/>
              </a:spcBef>
            </a:pPr>
            <a:r>
              <a:rPr spc="30" dirty="0"/>
              <a:t>Understanding</a:t>
            </a:r>
            <a:r>
              <a:rPr spc="-75" dirty="0"/>
              <a:t> </a:t>
            </a:r>
            <a:r>
              <a:rPr spc="30" dirty="0"/>
              <a:t>the</a:t>
            </a:r>
            <a:r>
              <a:rPr spc="-70" dirty="0"/>
              <a:t> </a:t>
            </a:r>
            <a:r>
              <a:rPr spc="35" dirty="0">
                <a:solidFill>
                  <a:srgbClr val="000000"/>
                </a:solidFill>
              </a:rPr>
              <a:t>impact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of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20" dirty="0">
                <a:solidFill>
                  <a:srgbClr val="000000"/>
                </a:solidFill>
              </a:rPr>
              <a:t>hydration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40" dirty="0"/>
              <a:t>on </a:t>
            </a:r>
            <a:r>
              <a:rPr spc="-285" dirty="0"/>
              <a:t> </a:t>
            </a:r>
            <a:r>
              <a:rPr dirty="0"/>
              <a:t>a</a:t>
            </a:r>
            <a:r>
              <a:rPr spc="15" dirty="0"/>
              <a:t>t</a:t>
            </a:r>
            <a:r>
              <a:rPr spc="50" dirty="0"/>
              <a:t>h</a:t>
            </a:r>
            <a:r>
              <a:rPr spc="-5" dirty="0"/>
              <a:t>l</a:t>
            </a:r>
            <a:r>
              <a:rPr spc="20" dirty="0"/>
              <a:t>e</a:t>
            </a:r>
            <a:r>
              <a:rPr spc="15" dirty="0"/>
              <a:t>t</a:t>
            </a:r>
            <a:r>
              <a:rPr spc="-5" dirty="0"/>
              <a:t>i</a:t>
            </a:r>
            <a:r>
              <a:rPr spc="50" dirty="0"/>
              <a:t>c</a:t>
            </a:r>
            <a:r>
              <a:rPr spc="-70" dirty="0"/>
              <a:t> </a:t>
            </a:r>
            <a:r>
              <a:rPr spc="60" dirty="0"/>
              <a:t>p</a:t>
            </a:r>
            <a:r>
              <a:rPr spc="20" dirty="0"/>
              <a:t>e</a:t>
            </a:r>
            <a:r>
              <a:rPr spc="-15" dirty="0"/>
              <a:t>r</a:t>
            </a:r>
            <a:r>
              <a:rPr spc="-10" dirty="0"/>
              <a:t>f</a:t>
            </a:r>
            <a:r>
              <a:rPr spc="30" dirty="0"/>
              <a:t>o</a:t>
            </a:r>
            <a:r>
              <a:rPr spc="-15" dirty="0"/>
              <a:t>r</a:t>
            </a:r>
            <a:r>
              <a:rPr spc="100" dirty="0"/>
              <a:t>m</a:t>
            </a:r>
            <a:r>
              <a:rPr dirty="0"/>
              <a:t>a</a:t>
            </a:r>
            <a:r>
              <a:rPr spc="50" dirty="0"/>
              <a:t>n</a:t>
            </a:r>
            <a:r>
              <a:rPr spc="45" dirty="0"/>
              <a:t>c</a:t>
            </a:r>
            <a:r>
              <a:rPr spc="25" dirty="0"/>
              <a:t>e</a:t>
            </a:r>
            <a:r>
              <a:rPr spc="-70" dirty="0"/>
              <a:t> </a:t>
            </a:r>
            <a:r>
              <a:rPr spc="-5" dirty="0"/>
              <a:t>i</a:t>
            </a:r>
            <a:r>
              <a:rPr spc="-15" dirty="0"/>
              <a:t>s</a:t>
            </a:r>
            <a:r>
              <a:rPr spc="-70" dirty="0"/>
              <a:t> </a:t>
            </a:r>
            <a:r>
              <a:rPr spc="45" dirty="0"/>
              <a:t>c</a:t>
            </a:r>
            <a:r>
              <a:rPr spc="-15" dirty="0"/>
              <a:t>r</a:t>
            </a:r>
            <a:r>
              <a:rPr spc="45" dirty="0"/>
              <a:t>uc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</a:t>
            </a:r>
            <a:r>
              <a:rPr spc="-125" dirty="0"/>
              <a:t>.</a:t>
            </a:r>
            <a:r>
              <a:rPr spc="-70" dirty="0"/>
              <a:t> </a:t>
            </a:r>
            <a:r>
              <a:rPr spc="110" dirty="0"/>
              <a:t>P</a:t>
            </a:r>
            <a:r>
              <a:rPr spc="-15" dirty="0"/>
              <a:t>r</a:t>
            </a:r>
            <a:r>
              <a:rPr spc="30" dirty="0"/>
              <a:t>o</a:t>
            </a:r>
            <a:r>
              <a:rPr spc="60" dirty="0"/>
              <a:t>p</a:t>
            </a:r>
            <a:r>
              <a:rPr spc="20" dirty="0"/>
              <a:t>e</a:t>
            </a:r>
            <a:r>
              <a:rPr spc="-10" dirty="0"/>
              <a:t>r  </a:t>
            </a:r>
            <a:r>
              <a:rPr spc="20" dirty="0"/>
              <a:t>hydration maintains </a:t>
            </a:r>
            <a:r>
              <a:rPr spc="35" dirty="0"/>
              <a:t>blood </a:t>
            </a:r>
            <a:r>
              <a:rPr spc="5" dirty="0"/>
              <a:t>volume, </a:t>
            </a:r>
            <a:r>
              <a:rPr spc="10" dirty="0"/>
              <a:t> </a:t>
            </a:r>
            <a:r>
              <a:rPr spc="15" dirty="0"/>
              <a:t>regulates</a:t>
            </a:r>
            <a:r>
              <a:rPr spc="-75" dirty="0"/>
              <a:t> </a:t>
            </a:r>
            <a:r>
              <a:rPr spc="30" dirty="0"/>
              <a:t>body</a:t>
            </a:r>
            <a:r>
              <a:rPr spc="-70" dirty="0"/>
              <a:t> </a:t>
            </a:r>
            <a:r>
              <a:rPr spc="10" dirty="0"/>
              <a:t>temperature,</a:t>
            </a:r>
            <a:r>
              <a:rPr spc="-70" dirty="0"/>
              <a:t> </a:t>
            </a:r>
            <a:r>
              <a:rPr spc="40" dirty="0"/>
              <a:t>and</a:t>
            </a:r>
            <a:r>
              <a:rPr spc="-70" dirty="0"/>
              <a:t> </a:t>
            </a:r>
            <a:r>
              <a:rPr spc="20" dirty="0"/>
              <a:t>supports </a:t>
            </a:r>
            <a:r>
              <a:rPr spc="-285" dirty="0"/>
              <a:t> </a:t>
            </a:r>
            <a:r>
              <a:rPr spc="25" dirty="0"/>
              <a:t>nutrient </a:t>
            </a:r>
            <a:r>
              <a:rPr dirty="0"/>
              <a:t>transport. </a:t>
            </a:r>
            <a:r>
              <a:rPr spc="20" dirty="0"/>
              <a:t>Dehydration </a:t>
            </a:r>
            <a:r>
              <a:rPr spc="35" dirty="0"/>
              <a:t>can </a:t>
            </a:r>
            <a:r>
              <a:rPr spc="20" dirty="0"/>
              <a:t>lead </a:t>
            </a:r>
            <a:r>
              <a:rPr spc="25" dirty="0"/>
              <a:t> to </a:t>
            </a:r>
            <a:r>
              <a:rPr spc="20" dirty="0"/>
              <a:t>decreased </a:t>
            </a:r>
            <a:r>
              <a:rPr spc="15" dirty="0"/>
              <a:t>performance, </a:t>
            </a:r>
            <a:r>
              <a:rPr dirty="0"/>
              <a:t>fatigue, </a:t>
            </a:r>
            <a:r>
              <a:rPr spc="40" dirty="0"/>
              <a:t>and 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45" dirty="0"/>
              <a:t>c</a:t>
            </a:r>
            <a:r>
              <a:rPr spc="-15" dirty="0"/>
              <a:t>r</a:t>
            </a:r>
            <a:r>
              <a:rPr spc="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spc="20" dirty="0"/>
              <a:t>e</a:t>
            </a:r>
            <a:r>
              <a:rPr spc="65" dirty="0"/>
              <a:t>d</a:t>
            </a:r>
            <a:r>
              <a:rPr spc="-70" dirty="0"/>
              <a:t> </a:t>
            </a:r>
            <a:r>
              <a:rPr spc="-15" dirty="0"/>
              <a:t>r</a:t>
            </a:r>
            <a:r>
              <a:rPr spc="-5" dirty="0"/>
              <a:t>i</a:t>
            </a:r>
            <a:r>
              <a:rPr spc="-20" dirty="0"/>
              <a:t>s</a:t>
            </a:r>
            <a:r>
              <a:rPr spc="25" dirty="0"/>
              <a:t>k</a:t>
            </a:r>
            <a:r>
              <a:rPr spc="-70" dirty="0"/>
              <a:t> </a:t>
            </a:r>
            <a:r>
              <a:rPr spc="30" dirty="0"/>
              <a:t>o</a:t>
            </a:r>
            <a:r>
              <a:rPr spc="-5" dirty="0"/>
              <a:t>f</a:t>
            </a:r>
            <a:r>
              <a:rPr spc="-70" dirty="0"/>
              <a:t> 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-60" dirty="0"/>
              <a:t>j</a:t>
            </a:r>
            <a:r>
              <a:rPr spc="45" dirty="0"/>
              <a:t>u</a:t>
            </a:r>
            <a:r>
              <a:rPr spc="-15" dirty="0"/>
              <a:t>r</a:t>
            </a:r>
            <a:r>
              <a:rPr spc="-35" dirty="0"/>
              <a:t>y</a:t>
            </a:r>
            <a:r>
              <a:rPr spc="-125" dirty="0"/>
              <a:t>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71235" y="458234"/>
            <a:ext cx="241998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10" dirty="0"/>
              <a:t>I</a:t>
            </a:r>
            <a:r>
              <a:rPr sz="1850" spc="-75" dirty="0"/>
              <a:t>m</a:t>
            </a:r>
            <a:r>
              <a:rPr sz="1850" spc="-35" dirty="0"/>
              <a:t>p</a:t>
            </a:r>
            <a:r>
              <a:rPr sz="1850" spc="-55" dirty="0"/>
              <a:t>o</a:t>
            </a:r>
            <a:r>
              <a:rPr sz="1850" spc="-50" dirty="0"/>
              <a:t>r</a:t>
            </a:r>
            <a:r>
              <a:rPr sz="1850" spc="-30" dirty="0"/>
              <a:t>t</a:t>
            </a:r>
            <a:r>
              <a:rPr sz="1850" spc="-35" dirty="0"/>
              <a:t>a</a:t>
            </a:r>
            <a:r>
              <a:rPr sz="1850" spc="-15" dirty="0"/>
              <a:t>n</a:t>
            </a:r>
            <a:r>
              <a:rPr sz="1850" spc="-25" dirty="0"/>
              <a:t>c</a:t>
            </a:r>
            <a:r>
              <a:rPr sz="1850" spc="-65" dirty="0"/>
              <a:t>e</a:t>
            </a:r>
            <a:r>
              <a:rPr sz="1850" spc="-60" dirty="0"/>
              <a:t> </a:t>
            </a:r>
            <a:r>
              <a:rPr sz="1850" spc="-55" dirty="0"/>
              <a:t>o</a:t>
            </a:r>
            <a:r>
              <a:rPr sz="1850" dirty="0"/>
              <a:t>f</a:t>
            </a:r>
            <a:r>
              <a:rPr sz="1850" spc="-60" dirty="0"/>
              <a:t> </a:t>
            </a:r>
            <a:r>
              <a:rPr sz="1850" spc="25" dirty="0"/>
              <a:t>H</a:t>
            </a:r>
            <a:r>
              <a:rPr sz="1850" spc="-60" dirty="0"/>
              <a:t>y</a:t>
            </a:r>
            <a:r>
              <a:rPr sz="1850" spc="-30" dirty="0"/>
              <a:t>d</a:t>
            </a:r>
            <a:r>
              <a:rPr sz="1850" spc="-50" dirty="0"/>
              <a:t>r</a:t>
            </a:r>
            <a:r>
              <a:rPr sz="1850" spc="-35" dirty="0"/>
              <a:t>a</a:t>
            </a:r>
            <a:r>
              <a:rPr sz="1850" spc="-30" dirty="0"/>
              <a:t>t</a:t>
            </a:r>
            <a:r>
              <a:rPr sz="1850" spc="5" dirty="0"/>
              <a:t>i</a:t>
            </a:r>
            <a:r>
              <a:rPr sz="1850" spc="-55" dirty="0"/>
              <a:t>o</a:t>
            </a:r>
            <a:r>
              <a:rPr sz="1850" spc="-15" dirty="0"/>
              <a:t>n</a:t>
            </a:r>
            <a:endParaRPr sz="18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9" y="168"/>
            <a:ext cx="5854065" cy="3286125"/>
          </a:xfrm>
          <a:custGeom>
            <a:avLst/>
            <a:gdLst/>
            <a:ahLst/>
            <a:cxnLst/>
            <a:rect l="l" t="t" r="r" b="b"/>
            <a:pathLst>
              <a:path w="5854065" h="3286125">
                <a:moveTo>
                  <a:pt x="5853698" y="0"/>
                </a:moveTo>
                <a:lnTo>
                  <a:pt x="0" y="0"/>
                </a:lnTo>
                <a:lnTo>
                  <a:pt x="0" y="3285956"/>
                </a:lnTo>
                <a:lnTo>
                  <a:pt x="5853698" y="3285956"/>
                </a:lnTo>
                <a:lnTo>
                  <a:pt x="5853698" y="0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48036" y="1002267"/>
            <a:ext cx="2311400" cy="2287905"/>
            <a:chOff x="3548036" y="1002267"/>
            <a:chExt cx="2311400" cy="2287905"/>
          </a:xfrm>
        </p:grpSpPr>
        <p:sp>
          <p:nvSpPr>
            <p:cNvPr id="4" name="object 4"/>
            <p:cNvSpPr/>
            <p:nvPr/>
          </p:nvSpPr>
          <p:spPr>
            <a:xfrm>
              <a:off x="4184134" y="1795154"/>
              <a:ext cx="1671320" cy="1490980"/>
            </a:xfrm>
            <a:custGeom>
              <a:avLst/>
              <a:gdLst/>
              <a:ahLst/>
              <a:cxnLst/>
              <a:rect l="l" t="t" r="r" b="b"/>
              <a:pathLst>
                <a:path w="1671320" h="1490979">
                  <a:moveTo>
                    <a:pt x="1671073" y="0"/>
                  </a:moveTo>
                  <a:lnTo>
                    <a:pt x="1604411" y="7930"/>
                  </a:lnTo>
                  <a:lnTo>
                    <a:pt x="1554916" y="17188"/>
                  </a:lnTo>
                  <a:lnTo>
                    <a:pt x="1507079" y="28874"/>
                  </a:lnTo>
                  <a:lnTo>
                    <a:pt x="1460836" y="42891"/>
                  </a:lnTo>
                  <a:lnTo>
                    <a:pt x="1416119" y="59141"/>
                  </a:lnTo>
                  <a:lnTo>
                    <a:pt x="1372862" y="77528"/>
                  </a:lnTo>
                  <a:lnTo>
                    <a:pt x="1330999" y="97955"/>
                  </a:lnTo>
                  <a:lnTo>
                    <a:pt x="1290463" y="120324"/>
                  </a:lnTo>
                  <a:lnTo>
                    <a:pt x="1251189" y="144538"/>
                  </a:lnTo>
                  <a:lnTo>
                    <a:pt x="1213110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3" y="289894"/>
                  </a:lnTo>
                  <a:lnTo>
                    <a:pt x="1038312" y="323142"/>
                  </a:lnTo>
                  <a:lnTo>
                    <a:pt x="1006009" y="357556"/>
                  </a:lnTo>
                  <a:lnTo>
                    <a:pt x="974436" y="393039"/>
                  </a:lnTo>
                  <a:lnTo>
                    <a:pt x="943527" y="429493"/>
                  </a:lnTo>
                  <a:lnTo>
                    <a:pt x="913216" y="466823"/>
                  </a:lnTo>
                  <a:lnTo>
                    <a:pt x="883437" y="504929"/>
                  </a:lnTo>
                  <a:lnTo>
                    <a:pt x="854122" y="543716"/>
                  </a:lnTo>
                  <a:lnTo>
                    <a:pt x="825207" y="583087"/>
                  </a:lnTo>
                  <a:lnTo>
                    <a:pt x="796624" y="622944"/>
                  </a:lnTo>
                  <a:lnTo>
                    <a:pt x="768308" y="663190"/>
                  </a:lnTo>
                  <a:lnTo>
                    <a:pt x="740191" y="703728"/>
                  </a:lnTo>
                  <a:lnTo>
                    <a:pt x="712208" y="744461"/>
                  </a:lnTo>
                  <a:lnTo>
                    <a:pt x="684292" y="785292"/>
                  </a:lnTo>
                  <a:lnTo>
                    <a:pt x="656376" y="826124"/>
                  </a:lnTo>
                  <a:lnTo>
                    <a:pt x="628393" y="866857"/>
                  </a:lnTo>
                  <a:lnTo>
                    <a:pt x="600276" y="907395"/>
                  </a:lnTo>
                  <a:lnTo>
                    <a:pt x="571960" y="947641"/>
                  </a:lnTo>
                  <a:lnTo>
                    <a:pt x="543377" y="987498"/>
                  </a:lnTo>
                  <a:lnTo>
                    <a:pt x="514461" y="1026869"/>
                  </a:lnTo>
                  <a:lnTo>
                    <a:pt x="485147" y="1065656"/>
                  </a:lnTo>
                  <a:lnTo>
                    <a:pt x="455368" y="1103762"/>
                  </a:lnTo>
                  <a:lnTo>
                    <a:pt x="425057" y="1141092"/>
                  </a:lnTo>
                  <a:lnTo>
                    <a:pt x="394148" y="1177546"/>
                  </a:lnTo>
                  <a:lnTo>
                    <a:pt x="362575" y="1213029"/>
                  </a:lnTo>
                  <a:lnTo>
                    <a:pt x="330271" y="1247443"/>
                  </a:lnTo>
                  <a:lnTo>
                    <a:pt x="297171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5" y="1426047"/>
                  </a:lnTo>
                  <a:lnTo>
                    <a:pt x="78120" y="1450261"/>
                  </a:lnTo>
                  <a:lnTo>
                    <a:pt x="37585" y="1472630"/>
                  </a:lnTo>
                  <a:lnTo>
                    <a:pt x="0" y="1490970"/>
                  </a:lnTo>
                </a:path>
                <a:path w="1671320" h="1490979">
                  <a:moveTo>
                    <a:pt x="1671073" y="0"/>
                  </a:moveTo>
                  <a:lnTo>
                    <a:pt x="1604411" y="7930"/>
                  </a:lnTo>
                  <a:lnTo>
                    <a:pt x="1554916" y="17188"/>
                  </a:lnTo>
                  <a:lnTo>
                    <a:pt x="1507079" y="28874"/>
                  </a:lnTo>
                  <a:lnTo>
                    <a:pt x="1460836" y="42891"/>
                  </a:lnTo>
                  <a:lnTo>
                    <a:pt x="1416119" y="59141"/>
                  </a:lnTo>
                  <a:lnTo>
                    <a:pt x="1372862" y="77528"/>
                  </a:lnTo>
                  <a:lnTo>
                    <a:pt x="1330999" y="97955"/>
                  </a:lnTo>
                  <a:lnTo>
                    <a:pt x="1290463" y="120324"/>
                  </a:lnTo>
                  <a:lnTo>
                    <a:pt x="1251189" y="144538"/>
                  </a:lnTo>
                  <a:lnTo>
                    <a:pt x="1213110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3" y="289894"/>
                  </a:lnTo>
                  <a:lnTo>
                    <a:pt x="1038312" y="323142"/>
                  </a:lnTo>
                  <a:lnTo>
                    <a:pt x="1006009" y="357556"/>
                  </a:lnTo>
                  <a:lnTo>
                    <a:pt x="974436" y="393039"/>
                  </a:lnTo>
                  <a:lnTo>
                    <a:pt x="943527" y="429493"/>
                  </a:lnTo>
                  <a:lnTo>
                    <a:pt x="913216" y="466823"/>
                  </a:lnTo>
                  <a:lnTo>
                    <a:pt x="883437" y="504929"/>
                  </a:lnTo>
                  <a:lnTo>
                    <a:pt x="854122" y="543716"/>
                  </a:lnTo>
                  <a:lnTo>
                    <a:pt x="825207" y="583087"/>
                  </a:lnTo>
                  <a:lnTo>
                    <a:pt x="796624" y="622944"/>
                  </a:lnTo>
                  <a:lnTo>
                    <a:pt x="768308" y="663190"/>
                  </a:lnTo>
                  <a:lnTo>
                    <a:pt x="740191" y="703728"/>
                  </a:lnTo>
                  <a:lnTo>
                    <a:pt x="712208" y="744461"/>
                  </a:lnTo>
                  <a:lnTo>
                    <a:pt x="684292" y="785292"/>
                  </a:lnTo>
                  <a:lnTo>
                    <a:pt x="656376" y="826124"/>
                  </a:lnTo>
                  <a:lnTo>
                    <a:pt x="628393" y="866857"/>
                  </a:lnTo>
                  <a:lnTo>
                    <a:pt x="600276" y="907395"/>
                  </a:lnTo>
                  <a:lnTo>
                    <a:pt x="571960" y="947641"/>
                  </a:lnTo>
                  <a:lnTo>
                    <a:pt x="543377" y="987498"/>
                  </a:lnTo>
                  <a:lnTo>
                    <a:pt x="514461" y="1026869"/>
                  </a:lnTo>
                  <a:lnTo>
                    <a:pt x="485147" y="1065656"/>
                  </a:lnTo>
                  <a:lnTo>
                    <a:pt x="455368" y="1103762"/>
                  </a:lnTo>
                  <a:lnTo>
                    <a:pt x="425057" y="1141092"/>
                  </a:lnTo>
                  <a:lnTo>
                    <a:pt x="394148" y="1177546"/>
                  </a:lnTo>
                  <a:lnTo>
                    <a:pt x="362575" y="1213029"/>
                  </a:lnTo>
                  <a:lnTo>
                    <a:pt x="330271" y="1247443"/>
                  </a:lnTo>
                  <a:lnTo>
                    <a:pt x="297171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5" y="1426047"/>
                  </a:lnTo>
                  <a:lnTo>
                    <a:pt x="78120" y="1450261"/>
                  </a:lnTo>
                  <a:lnTo>
                    <a:pt x="37585" y="1472630"/>
                  </a:lnTo>
                  <a:lnTo>
                    <a:pt x="0" y="1490970"/>
                  </a:lnTo>
                </a:path>
              </a:pathLst>
            </a:custGeom>
            <a:ln w="8006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8036" y="1002267"/>
              <a:ext cx="1671284" cy="167355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549" y="175221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11503"/>
            <a:ext cx="5838824" cy="285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0211" y="1142451"/>
            <a:ext cx="2409825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">
              <a:lnSpc>
                <a:spcPct val="102899"/>
              </a:lnSpc>
              <a:spcBef>
                <a:spcPts val="100"/>
              </a:spcBef>
            </a:pP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Optimal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hydration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involves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latin typeface="Verdana"/>
                <a:cs typeface="Verdana"/>
              </a:rPr>
              <a:t>pre-hydration </a:t>
            </a:r>
            <a:r>
              <a:rPr sz="850" spc="-280" dirty="0">
                <a:latin typeface="Verdana"/>
                <a:cs typeface="Verdana"/>
              </a:rPr>
              <a:t> </a:t>
            </a:r>
            <a:r>
              <a:rPr sz="850" dirty="0">
                <a:latin typeface="Verdana"/>
                <a:cs typeface="Verdana"/>
              </a:rPr>
              <a:t>a</a:t>
            </a:r>
            <a:r>
              <a:rPr sz="850" spc="50" dirty="0">
                <a:latin typeface="Verdana"/>
                <a:cs typeface="Verdana"/>
              </a:rPr>
              <a:t>n</a:t>
            </a:r>
            <a:r>
              <a:rPr sz="850" spc="65" dirty="0">
                <a:latin typeface="Verdana"/>
                <a:cs typeface="Verdana"/>
              </a:rPr>
              <a:t>d</a:t>
            </a:r>
            <a:r>
              <a:rPr sz="850" spc="-70" dirty="0">
                <a:latin typeface="Verdana"/>
                <a:cs typeface="Verdana"/>
              </a:rPr>
              <a:t> </a:t>
            </a:r>
            <a:r>
              <a:rPr sz="850" spc="-5" dirty="0">
                <a:latin typeface="Verdana"/>
                <a:cs typeface="Verdana"/>
              </a:rPr>
              <a:t>ﬂ</a:t>
            </a:r>
            <a:r>
              <a:rPr sz="850" spc="45" dirty="0">
                <a:latin typeface="Verdana"/>
                <a:cs typeface="Verdana"/>
              </a:rPr>
              <a:t>u</a:t>
            </a:r>
            <a:r>
              <a:rPr sz="850" spc="-5" dirty="0">
                <a:latin typeface="Verdana"/>
                <a:cs typeface="Verdana"/>
              </a:rPr>
              <a:t>i</a:t>
            </a:r>
            <a:r>
              <a:rPr sz="850" spc="65" dirty="0">
                <a:latin typeface="Verdana"/>
                <a:cs typeface="Verdana"/>
              </a:rPr>
              <a:t>d</a:t>
            </a:r>
            <a:r>
              <a:rPr sz="850" spc="-70" dirty="0">
                <a:latin typeface="Verdana"/>
                <a:cs typeface="Verdana"/>
              </a:rPr>
              <a:t> </a:t>
            </a:r>
            <a:r>
              <a:rPr sz="850" spc="-15" dirty="0">
                <a:latin typeface="Verdana"/>
                <a:cs typeface="Verdana"/>
              </a:rPr>
              <a:t>r</a:t>
            </a:r>
            <a:r>
              <a:rPr sz="850" spc="20" dirty="0">
                <a:latin typeface="Verdana"/>
                <a:cs typeface="Verdana"/>
              </a:rPr>
              <a:t>e</a:t>
            </a:r>
            <a:r>
              <a:rPr sz="850" spc="60" dirty="0">
                <a:latin typeface="Verdana"/>
                <a:cs typeface="Verdana"/>
              </a:rPr>
              <a:t>p</a:t>
            </a:r>
            <a:r>
              <a:rPr sz="850" spc="-5" dirty="0">
                <a:latin typeface="Verdana"/>
                <a:cs typeface="Verdana"/>
              </a:rPr>
              <a:t>l</a:t>
            </a:r>
            <a:r>
              <a:rPr sz="850" dirty="0">
                <a:latin typeface="Verdana"/>
                <a:cs typeface="Verdana"/>
              </a:rPr>
              <a:t>a</a:t>
            </a:r>
            <a:r>
              <a:rPr sz="850" spc="45" dirty="0">
                <a:latin typeface="Verdana"/>
                <a:cs typeface="Verdana"/>
              </a:rPr>
              <a:t>c</a:t>
            </a:r>
            <a:r>
              <a:rPr sz="850" spc="20" dirty="0">
                <a:latin typeface="Verdana"/>
                <a:cs typeface="Verdana"/>
              </a:rPr>
              <a:t>e</a:t>
            </a:r>
            <a:r>
              <a:rPr sz="850" spc="100" dirty="0">
                <a:latin typeface="Verdana"/>
                <a:cs typeface="Verdana"/>
              </a:rPr>
              <a:t>m</a:t>
            </a:r>
            <a:r>
              <a:rPr sz="850" spc="20" dirty="0">
                <a:latin typeface="Verdana"/>
                <a:cs typeface="Verdana"/>
              </a:rPr>
              <a:t>e</a:t>
            </a:r>
            <a:r>
              <a:rPr sz="850" spc="50" dirty="0">
                <a:latin typeface="Verdana"/>
                <a:cs typeface="Verdana"/>
              </a:rPr>
              <a:t>n</a:t>
            </a:r>
            <a:r>
              <a:rPr sz="850" spc="20" dirty="0">
                <a:latin typeface="Verdana"/>
                <a:cs typeface="Verdana"/>
              </a:rPr>
              <a:t>t</a:t>
            </a:r>
            <a:r>
              <a:rPr sz="850" spc="-70" dirty="0"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70" dirty="0">
                <a:solidFill>
                  <a:srgbClr val="332B2B"/>
                </a:solidFill>
                <a:latin typeface="Verdana"/>
                <a:cs typeface="Verdana"/>
              </a:rPr>
              <a:t>g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40" dirty="0">
                <a:solidFill>
                  <a:srgbClr val="332B2B"/>
                </a:solidFill>
                <a:latin typeface="Verdana"/>
                <a:cs typeface="Verdana"/>
              </a:rPr>
              <a:t>x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endParaRPr sz="850" dirty="0">
              <a:latin typeface="Verdana"/>
              <a:cs typeface="Verdana"/>
            </a:endParaRPr>
          </a:p>
          <a:p>
            <a:pPr marL="12700" marR="5080">
              <a:lnSpc>
                <a:spcPct val="102899"/>
              </a:lnSpc>
            </a:pP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105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5</a:t>
            </a:r>
            <a:r>
              <a:rPr sz="850" spc="-55" dirty="0">
                <a:solidFill>
                  <a:srgbClr val="332B2B"/>
                </a:solidFill>
                <a:latin typeface="Verdana"/>
                <a:cs typeface="Verdana"/>
              </a:rPr>
              <a:t>-</a:t>
            </a:r>
            <a:r>
              <a:rPr sz="850" spc="-229" dirty="0">
                <a:solidFill>
                  <a:srgbClr val="332B2B"/>
                </a:solidFill>
                <a:latin typeface="Verdana"/>
                <a:cs typeface="Verdana"/>
              </a:rPr>
              <a:t>1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0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l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f 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water per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kilogram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of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body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weight 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2-4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b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40" dirty="0">
                <a:solidFill>
                  <a:srgbClr val="332B2B"/>
                </a:solidFill>
                <a:latin typeface="Verdana"/>
                <a:cs typeface="Verdana"/>
              </a:rPr>
              <a:t>x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,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29" dirty="0">
                <a:solidFill>
                  <a:srgbClr val="332B2B"/>
                </a:solidFill>
                <a:latin typeface="Verdana"/>
                <a:cs typeface="Verdana"/>
              </a:rPr>
              <a:t>1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5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0</a:t>
            </a:r>
            <a:r>
              <a:rPr sz="850" spc="-55" dirty="0">
                <a:solidFill>
                  <a:srgbClr val="332B2B"/>
                </a:solidFill>
                <a:latin typeface="Verdana"/>
                <a:cs typeface="Verdana"/>
              </a:rPr>
              <a:t>-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35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0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l 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35" dirty="0">
                <a:solidFill>
                  <a:srgbClr val="332B2B"/>
                </a:solidFill>
                <a:latin typeface="Verdana"/>
                <a:cs typeface="Verdana"/>
              </a:rPr>
              <a:t>v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30" dirty="0">
                <a:solidFill>
                  <a:srgbClr val="332B2B"/>
                </a:solidFill>
                <a:latin typeface="Verdana"/>
                <a:cs typeface="Verdana"/>
              </a:rPr>
              <a:t>y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29" dirty="0">
                <a:solidFill>
                  <a:srgbClr val="332B2B"/>
                </a:solidFill>
                <a:latin typeface="Verdana"/>
                <a:cs typeface="Verdana"/>
              </a:rPr>
              <a:t>1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5</a:t>
            </a:r>
            <a:r>
              <a:rPr sz="850" spc="-55" dirty="0">
                <a:solidFill>
                  <a:srgbClr val="332B2B"/>
                </a:solidFill>
                <a:latin typeface="Verdana"/>
                <a:cs typeface="Verdana"/>
              </a:rPr>
              <a:t>-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2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0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70" dirty="0">
                <a:solidFill>
                  <a:srgbClr val="332B2B"/>
                </a:solidFill>
                <a:latin typeface="Verdana"/>
                <a:cs typeface="Verdana"/>
              </a:rPr>
              <a:t>g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40" dirty="0">
                <a:solidFill>
                  <a:srgbClr val="332B2B"/>
                </a:solidFill>
                <a:latin typeface="Verdana"/>
                <a:cs typeface="Verdana"/>
              </a:rPr>
              <a:t>x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0211" y="463912"/>
            <a:ext cx="219583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40" dirty="0"/>
              <a:t>H</a:t>
            </a:r>
            <a:r>
              <a:rPr spc="-55" dirty="0"/>
              <a:t>y</a:t>
            </a:r>
            <a:r>
              <a:rPr spc="-25" dirty="0"/>
              <a:t>d</a:t>
            </a:r>
            <a:r>
              <a:rPr spc="-45" dirty="0"/>
              <a:t>r</a:t>
            </a:r>
            <a:r>
              <a:rPr spc="-30" dirty="0"/>
              <a:t>at</a:t>
            </a:r>
            <a:r>
              <a:rPr spc="10" dirty="0"/>
              <a:t>i</a:t>
            </a:r>
            <a:r>
              <a:rPr spc="-50" dirty="0"/>
              <a:t>o</a:t>
            </a:r>
            <a:r>
              <a:rPr dirty="0"/>
              <a:t>n</a:t>
            </a:r>
            <a:r>
              <a:rPr spc="-55" dirty="0"/>
              <a:t> </a:t>
            </a:r>
            <a:r>
              <a:rPr spc="130" dirty="0"/>
              <a:t>G</a:t>
            </a:r>
            <a:r>
              <a:rPr spc="5" dirty="0"/>
              <a:t>u</a:t>
            </a:r>
            <a:r>
              <a:rPr spc="10" dirty="0"/>
              <a:t>i</a:t>
            </a:r>
            <a:r>
              <a:rPr spc="-25" dirty="0"/>
              <a:t>d</a:t>
            </a:r>
            <a:r>
              <a:rPr spc="-60" dirty="0"/>
              <a:t>e</a:t>
            </a:r>
            <a:r>
              <a:rPr spc="25" dirty="0"/>
              <a:t>l</a:t>
            </a:r>
            <a:r>
              <a:rPr spc="10" dirty="0"/>
              <a:t>i</a:t>
            </a:r>
            <a:r>
              <a:rPr spc="-5" dirty="0"/>
              <a:t>n</a:t>
            </a:r>
            <a:r>
              <a:rPr spc="-60" dirty="0"/>
              <a:t>e</a:t>
            </a:r>
            <a:r>
              <a:rPr spc="-65" dirty="0"/>
              <a:t>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5854700" y="3289300"/>
                </a:moveTo>
                <a:lnTo>
                  <a:pt x="0" y="3289300"/>
                </a:lnTo>
                <a:lnTo>
                  <a:pt x="0" y="0"/>
                </a:lnTo>
                <a:lnTo>
                  <a:pt x="5854700" y="0"/>
                </a:lnTo>
                <a:lnTo>
                  <a:pt x="5854700" y="3289300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" y="1266338"/>
            <a:ext cx="5846397" cy="20192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49" y="175437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1983288"/>
            <a:ext cx="5848350" cy="1306830"/>
            <a:chOff x="0" y="1983288"/>
            <a:chExt cx="5848350" cy="1306830"/>
          </a:xfrm>
        </p:grpSpPr>
        <p:sp>
          <p:nvSpPr>
            <p:cNvPr id="6" name="object 6"/>
            <p:cNvSpPr/>
            <p:nvPr/>
          </p:nvSpPr>
          <p:spPr>
            <a:xfrm>
              <a:off x="4355939" y="1987288"/>
              <a:ext cx="1488440" cy="1299210"/>
            </a:xfrm>
            <a:custGeom>
              <a:avLst/>
              <a:gdLst/>
              <a:ahLst/>
              <a:cxnLst/>
              <a:rect l="l" t="t" r="r" b="b"/>
              <a:pathLst>
                <a:path w="1488439" h="1299210">
                  <a:moveTo>
                    <a:pt x="0" y="1298836"/>
                  </a:moveTo>
                  <a:lnTo>
                    <a:pt x="37096" y="1277426"/>
                  </a:lnTo>
                  <a:lnTo>
                    <a:pt x="75089" y="1252932"/>
                  </a:lnTo>
                  <a:lnTo>
                    <a:pt x="111868" y="1226722"/>
                  </a:lnTo>
                  <a:lnTo>
                    <a:pt x="147508" y="1198904"/>
                  </a:lnTo>
                  <a:lnTo>
                    <a:pt x="182087" y="1169584"/>
                  </a:lnTo>
                  <a:lnTo>
                    <a:pt x="215680" y="1138870"/>
                  </a:lnTo>
                  <a:lnTo>
                    <a:pt x="248363" y="1106869"/>
                  </a:lnTo>
                  <a:lnTo>
                    <a:pt x="280211" y="1073688"/>
                  </a:lnTo>
                  <a:lnTo>
                    <a:pt x="311300" y="1039435"/>
                  </a:lnTo>
                  <a:lnTo>
                    <a:pt x="341707" y="1004218"/>
                  </a:lnTo>
                  <a:lnTo>
                    <a:pt x="371507" y="968143"/>
                  </a:lnTo>
                  <a:lnTo>
                    <a:pt x="400776" y="931318"/>
                  </a:lnTo>
                  <a:lnTo>
                    <a:pt x="429590" y="893850"/>
                  </a:lnTo>
                  <a:lnTo>
                    <a:pt x="458025" y="855846"/>
                  </a:lnTo>
                  <a:lnTo>
                    <a:pt x="486156" y="817414"/>
                  </a:lnTo>
                  <a:lnTo>
                    <a:pt x="514059" y="778662"/>
                  </a:lnTo>
                  <a:lnTo>
                    <a:pt x="541811" y="739695"/>
                  </a:lnTo>
                  <a:lnTo>
                    <a:pt x="569487" y="700623"/>
                  </a:lnTo>
                  <a:lnTo>
                    <a:pt x="597163" y="661550"/>
                  </a:lnTo>
                  <a:lnTo>
                    <a:pt x="624913" y="622582"/>
                  </a:lnTo>
                  <a:lnTo>
                    <a:pt x="652815" y="583827"/>
                  </a:lnTo>
                  <a:lnTo>
                    <a:pt x="680943" y="545392"/>
                  </a:lnTo>
                  <a:lnTo>
                    <a:pt x="709373" y="507384"/>
                  </a:lnTo>
                  <a:lnTo>
                    <a:pt x="738183" y="469911"/>
                  </a:lnTo>
                  <a:lnTo>
                    <a:pt x="767447" y="433081"/>
                  </a:lnTo>
                  <a:lnTo>
                    <a:pt x="797241" y="397000"/>
                  </a:lnTo>
                  <a:lnTo>
                    <a:pt x="827642" y="361777"/>
                  </a:lnTo>
                  <a:lnTo>
                    <a:pt x="858725" y="327518"/>
                  </a:lnTo>
                  <a:lnTo>
                    <a:pt x="890566" y="294331"/>
                  </a:lnTo>
                  <a:lnTo>
                    <a:pt x="923242" y="262323"/>
                  </a:lnTo>
                  <a:lnTo>
                    <a:pt x="956828" y="231602"/>
                  </a:lnTo>
                  <a:lnTo>
                    <a:pt x="991399" y="202274"/>
                  </a:lnTo>
                  <a:lnTo>
                    <a:pt x="1027033" y="174449"/>
                  </a:lnTo>
                  <a:lnTo>
                    <a:pt x="1063805" y="148232"/>
                  </a:lnTo>
                  <a:lnTo>
                    <a:pt x="1101791" y="123731"/>
                  </a:lnTo>
                  <a:lnTo>
                    <a:pt x="1141066" y="101055"/>
                  </a:lnTo>
                  <a:lnTo>
                    <a:pt x="1181708" y="80309"/>
                  </a:lnTo>
                  <a:lnTo>
                    <a:pt x="1223791" y="61602"/>
                  </a:lnTo>
                  <a:lnTo>
                    <a:pt x="1267391" y="45040"/>
                  </a:lnTo>
                  <a:lnTo>
                    <a:pt x="1312585" y="30732"/>
                  </a:lnTo>
                  <a:lnTo>
                    <a:pt x="1359449" y="18784"/>
                  </a:lnTo>
                  <a:lnTo>
                    <a:pt x="1408058" y="9305"/>
                  </a:lnTo>
                  <a:lnTo>
                    <a:pt x="1458488" y="2401"/>
                  </a:lnTo>
                  <a:lnTo>
                    <a:pt x="1488256" y="0"/>
                  </a:lnTo>
                </a:path>
                <a:path w="1488439" h="1299210">
                  <a:moveTo>
                    <a:pt x="0" y="1298836"/>
                  </a:moveTo>
                  <a:lnTo>
                    <a:pt x="37096" y="1277426"/>
                  </a:lnTo>
                  <a:lnTo>
                    <a:pt x="75089" y="1252932"/>
                  </a:lnTo>
                  <a:lnTo>
                    <a:pt x="111868" y="1226722"/>
                  </a:lnTo>
                  <a:lnTo>
                    <a:pt x="147508" y="1198904"/>
                  </a:lnTo>
                  <a:lnTo>
                    <a:pt x="182087" y="1169584"/>
                  </a:lnTo>
                  <a:lnTo>
                    <a:pt x="215680" y="1138870"/>
                  </a:lnTo>
                  <a:lnTo>
                    <a:pt x="248363" y="1106869"/>
                  </a:lnTo>
                  <a:lnTo>
                    <a:pt x="280211" y="1073688"/>
                  </a:lnTo>
                  <a:lnTo>
                    <a:pt x="311300" y="1039435"/>
                  </a:lnTo>
                  <a:lnTo>
                    <a:pt x="341707" y="1004218"/>
                  </a:lnTo>
                  <a:lnTo>
                    <a:pt x="371507" y="968143"/>
                  </a:lnTo>
                  <a:lnTo>
                    <a:pt x="400776" y="931318"/>
                  </a:lnTo>
                  <a:lnTo>
                    <a:pt x="429590" y="893850"/>
                  </a:lnTo>
                  <a:lnTo>
                    <a:pt x="458025" y="855846"/>
                  </a:lnTo>
                  <a:lnTo>
                    <a:pt x="486156" y="817414"/>
                  </a:lnTo>
                  <a:lnTo>
                    <a:pt x="514059" y="778662"/>
                  </a:lnTo>
                  <a:lnTo>
                    <a:pt x="541811" y="739695"/>
                  </a:lnTo>
                  <a:lnTo>
                    <a:pt x="569487" y="700623"/>
                  </a:lnTo>
                  <a:lnTo>
                    <a:pt x="597163" y="661550"/>
                  </a:lnTo>
                  <a:lnTo>
                    <a:pt x="624913" y="622582"/>
                  </a:lnTo>
                  <a:lnTo>
                    <a:pt x="652815" y="583827"/>
                  </a:lnTo>
                  <a:lnTo>
                    <a:pt x="680943" y="545392"/>
                  </a:lnTo>
                  <a:lnTo>
                    <a:pt x="709373" y="507384"/>
                  </a:lnTo>
                  <a:lnTo>
                    <a:pt x="738183" y="469911"/>
                  </a:lnTo>
                  <a:lnTo>
                    <a:pt x="767447" y="433081"/>
                  </a:lnTo>
                  <a:lnTo>
                    <a:pt x="797241" y="397000"/>
                  </a:lnTo>
                  <a:lnTo>
                    <a:pt x="827642" y="361777"/>
                  </a:lnTo>
                  <a:lnTo>
                    <a:pt x="858725" y="327518"/>
                  </a:lnTo>
                  <a:lnTo>
                    <a:pt x="890566" y="294331"/>
                  </a:lnTo>
                  <a:lnTo>
                    <a:pt x="923242" y="262323"/>
                  </a:lnTo>
                  <a:lnTo>
                    <a:pt x="956828" y="231602"/>
                  </a:lnTo>
                  <a:lnTo>
                    <a:pt x="991399" y="202274"/>
                  </a:lnTo>
                  <a:lnTo>
                    <a:pt x="1027033" y="174449"/>
                  </a:lnTo>
                  <a:lnTo>
                    <a:pt x="1063805" y="148232"/>
                  </a:lnTo>
                  <a:lnTo>
                    <a:pt x="1101791" y="123731"/>
                  </a:lnTo>
                  <a:lnTo>
                    <a:pt x="1141066" y="101055"/>
                  </a:lnTo>
                  <a:lnTo>
                    <a:pt x="1181708" y="80309"/>
                  </a:lnTo>
                  <a:lnTo>
                    <a:pt x="1223791" y="61602"/>
                  </a:lnTo>
                  <a:lnTo>
                    <a:pt x="1267391" y="45040"/>
                  </a:lnTo>
                  <a:lnTo>
                    <a:pt x="1312585" y="30732"/>
                  </a:lnTo>
                  <a:lnTo>
                    <a:pt x="1359449" y="18784"/>
                  </a:lnTo>
                  <a:lnTo>
                    <a:pt x="1408058" y="9305"/>
                  </a:lnTo>
                  <a:lnTo>
                    <a:pt x="1458488" y="2401"/>
                  </a:lnTo>
                  <a:lnTo>
                    <a:pt x="1488256" y="0"/>
                  </a:lnTo>
                </a:path>
              </a:pathLst>
            </a:custGeom>
            <a:ln w="7998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503"/>
              <a:ext cx="5838824" cy="285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0350" y="366106"/>
            <a:ext cx="5038725" cy="5791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265"/>
              </a:spcBef>
            </a:pPr>
            <a:r>
              <a:rPr sz="1000" spc="20" dirty="0">
                <a:solidFill>
                  <a:srgbClr val="332B2B"/>
                </a:solidFill>
                <a:latin typeface="Verdana"/>
                <a:cs typeface="Verdana"/>
              </a:rPr>
              <a:t>Maintaining </a:t>
            </a:r>
            <a:r>
              <a:rPr sz="1000" dirty="0">
                <a:latin typeface="Verdana"/>
                <a:cs typeface="Verdana"/>
              </a:rPr>
              <a:t>electrolyte </a:t>
            </a:r>
            <a:r>
              <a:rPr sz="1000" spc="15" dirty="0">
                <a:latin typeface="Verdana"/>
                <a:cs typeface="Verdana"/>
              </a:rPr>
              <a:t>balance </a:t>
            </a:r>
            <a:r>
              <a:rPr sz="1000" spc="-20" dirty="0">
                <a:solidFill>
                  <a:srgbClr val="332B2B"/>
                </a:solidFill>
                <a:latin typeface="Verdana"/>
                <a:cs typeface="Verdana"/>
              </a:rPr>
              <a:t>is </a:t>
            </a:r>
            <a:r>
              <a:rPr sz="1000" spc="-5" dirty="0">
                <a:solidFill>
                  <a:srgbClr val="332B2B"/>
                </a:solidFill>
                <a:latin typeface="Verdana"/>
                <a:cs typeface="Verdana"/>
              </a:rPr>
              <a:t>essential </a:t>
            </a:r>
            <a:r>
              <a:rPr sz="1000" spc="-10" dirty="0">
                <a:solidFill>
                  <a:srgbClr val="332B2B"/>
                </a:solidFill>
                <a:latin typeface="Verdana"/>
                <a:cs typeface="Verdana"/>
              </a:rPr>
              <a:t>for </a:t>
            </a:r>
            <a:r>
              <a:rPr sz="1000" spc="10" dirty="0">
                <a:solidFill>
                  <a:srgbClr val="332B2B"/>
                </a:solidFill>
                <a:latin typeface="Verdana"/>
                <a:cs typeface="Verdana"/>
              </a:rPr>
              <a:t>proper </a:t>
            </a:r>
            <a:r>
              <a:rPr sz="1000" spc="20" dirty="0">
                <a:solidFill>
                  <a:srgbClr val="332B2B"/>
                </a:solidFill>
                <a:latin typeface="Verdana"/>
                <a:cs typeface="Verdana"/>
              </a:rPr>
              <a:t>muscle function </a:t>
            </a:r>
            <a:r>
              <a:rPr sz="1000" spc="3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1000" spc="3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2B2B"/>
                </a:solidFill>
                <a:latin typeface="Verdana"/>
                <a:cs typeface="Verdana"/>
              </a:rPr>
              <a:t>hydration.</a:t>
            </a:r>
            <a:r>
              <a:rPr sz="1000" spc="-9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32B2B"/>
                </a:solidFill>
                <a:latin typeface="Verdana"/>
                <a:cs typeface="Verdana"/>
              </a:rPr>
              <a:t>Sodium,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32B2B"/>
                </a:solidFill>
                <a:latin typeface="Verdana"/>
                <a:cs typeface="Verdana"/>
              </a:rPr>
              <a:t>potassium,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30" dirty="0">
                <a:solidFill>
                  <a:srgbClr val="332B2B"/>
                </a:solidFill>
                <a:latin typeface="Verdana"/>
                <a:cs typeface="Verdana"/>
              </a:rPr>
              <a:t>and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30" dirty="0">
                <a:solidFill>
                  <a:srgbClr val="332B2B"/>
                </a:solidFill>
                <a:latin typeface="Verdana"/>
                <a:cs typeface="Verdana"/>
              </a:rPr>
              <a:t>magnesium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2B2B"/>
                </a:solidFill>
                <a:latin typeface="Verdana"/>
                <a:cs typeface="Verdana"/>
              </a:rPr>
              <a:t>are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332B2B"/>
                </a:solidFill>
                <a:latin typeface="Verdana"/>
                <a:cs typeface="Verdana"/>
              </a:rPr>
              <a:t>key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32B2B"/>
                </a:solidFill>
                <a:latin typeface="Verdana"/>
                <a:cs typeface="Verdana"/>
              </a:rPr>
              <a:t>electrolytes</a:t>
            </a:r>
            <a:r>
              <a:rPr sz="1000" spc="-9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332B2B"/>
                </a:solidFill>
                <a:latin typeface="Verdana"/>
                <a:cs typeface="Verdana"/>
              </a:rPr>
              <a:t>that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32B2B"/>
                </a:solidFill>
                <a:latin typeface="Verdana"/>
                <a:cs typeface="Verdana"/>
              </a:rPr>
              <a:t>play</a:t>
            </a:r>
            <a:r>
              <a:rPr sz="1000" spc="-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2B2B"/>
                </a:solidFill>
                <a:latin typeface="Verdana"/>
                <a:cs typeface="Verdana"/>
              </a:rPr>
              <a:t>a </a:t>
            </a:r>
            <a:r>
              <a:rPr sz="1000" spc="-33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2B2B"/>
                </a:solidFill>
                <a:latin typeface="Verdana"/>
                <a:cs typeface="Verdana"/>
              </a:rPr>
              <a:t>critical </a:t>
            </a:r>
            <a:r>
              <a:rPr sz="1000" spc="-5" dirty="0">
                <a:solidFill>
                  <a:srgbClr val="332B2B"/>
                </a:solidFill>
                <a:latin typeface="Verdana"/>
                <a:cs typeface="Verdana"/>
              </a:rPr>
              <a:t>role </a:t>
            </a:r>
            <a:r>
              <a:rPr sz="1000" spc="20" dirty="0">
                <a:solidFill>
                  <a:srgbClr val="332B2B"/>
                </a:solidFill>
                <a:latin typeface="Verdana"/>
                <a:cs typeface="Verdana"/>
              </a:rPr>
              <a:t>in </a:t>
            </a:r>
            <a:r>
              <a:rPr sz="1000" spc="15" dirty="0">
                <a:solidFill>
                  <a:srgbClr val="332B2B"/>
                </a:solidFill>
                <a:latin typeface="Verdana"/>
                <a:cs typeface="Verdana"/>
              </a:rPr>
              <a:t>ﬂuid balance </a:t>
            </a:r>
            <a:r>
              <a:rPr sz="1000" spc="3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1000" spc="20" dirty="0">
                <a:solidFill>
                  <a:srgbClr val="332B2B"/>
                </a:solidFill>
                <a:latin typeface="Verdana"/>
                <a:cs typeface="Verdana"/>
              </a:rPr>
              <a:t>muscle </a:t>
            </a:r>
            <a:r>
              <a:rPr sz="1000" dirty="0">
                <a:solidFill>
                  <a:srgbClr val="332B2B"/>
                </a:solidFill>
                <a:latin typeface="Verdana"/>
                <a:cs typeface="Verdana"/>
              </a:rPr>
              <a:t>contraction. </a:t>
            </a:r>
            <a:r>
              <a:rPr sz="1000" spc="5" dirty="0">
                <a:solidFill>
                  <a:srgbClr val="332B2B"/>
                </a:solidFill>
                <a:latin typeface="Verdana"/>
                <a:cs typeface="Verdana"/>
              </a:rPr>
              <a:t>Imbalance </a:t>
            </a:r>
            <a:r>
              <a:rPr sz="1000" spc="25" dirty="0">
                <a:solidFill>
                  <a:srgbClr val="332B2B"/>
                </a:solidFill>
                <a:latin typeface="Verdana"/>
                <a:cs typeface="Verdana"/>
              </a:rPr>
              <a:t>can </a:t>
            </a:r>
            <a:r>
              <a:rPr sz="1000" spc="10" dirty="0">
                <a:solidFill>
                  <a:srgbClr val="332B2B"/>
                </a:solidFill>
                <a:latin typeface="Verdana"/>
                <a:cs typeface="Verdana"/>
              </a:rPr>
              <a:t>lead </a:t>
            </a:r>
            <a:r>
              <a:rPr sz="1000" spc="15" dirty="0">
                <a:solidFill>
                  <a:srgbClr val="332B2B"/>
                </a:solidFill>
                <a:latin typeface="Verdana"/>
                <a:cs typeface="Verdana"/>
              </a:rPr>
              <a:t>to </a:t>
            </a:r>
            <a:r>
              <a:rPr sz="1000" spc="2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1000" spc="-30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1000" spc="-15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1000" spc="9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1000" spc="5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1000" spc="-10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1000" spc="4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1000" spc="65" dirty="0">
                <a:solidFill>
                  <a:srgbClr val="332B2B"/>
                </a:solidFill>
                <a:latin typeface="Verdana"/>
                <a:cs typeface="Verdana"/>
              </a:rPr>
              <a:t>g</a:t>
            </a:r>
            <a:r>
              <a:rPr sz="1000" spc="-9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1000" spc="4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1000" spc="5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1000" spc="-9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1000" spc="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1000" spc="40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1000" spc="-30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1000" spc="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1000" spc="-15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1000" spc="-3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1000" spc="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1000" spc="5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1000" spc="-9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1000" spc="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1000" spc="-30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1000" spc="-2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1000" spc="15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1000" spc="-30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1000" spc="9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1000" spc="-15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1000" spc="40" dirty="0">
                <a:solidFill>
                  <a:srgbClr val="332B2B"/>
                </a:solidFill>
                <a:latin typeface="Verdana"/>
                <a:cs typeface="Verdana"/>
              </a:rPr>
              <a:t>nc</a:t>
            </a:r>
            <a:r>
              <a:rPr sz="1000" spc="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1000" spc="-15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endParaRPr sz="1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9174"/>
            <a:ext cx="1637030" cy="1737360"/>
          </a:xfrm>
          <a:custGeom>
            <a:avLst/>
            <a:gdLst/>
            <a:ahLst/>
            <a:cxnLst/>
            <a:rect l="l" t="t" r="r" b="b"/>
            <a:pathLst>
              <a:path w="1637029" h="1737360">
                <a:moveTo>
                  <a:pt x="0" y="0"/>
                </a:moveTo>
                <a:lnTo>
                  <a:pt x="55642" y="11494"/>
                </a:lnTo>
                <a:lnTo>
                  <a:pt x="98904" y="23884"/>
                </a:lnTo>
                <a:lnTo>
                  <a:pt x="140772" y="38755"/>
                </a:lnTo>
                <a:lnTo>
                  <a:pt x="181300" y="56008"/>
                </a:lnTo>
                <a:lnTo>
                  <a:pt x="220545" y="75543"/>
                </a:lnTo>
                <a:lnTo>
                  <a:pt x="258563" y="97262"/>
                </a:lnTo>
                <a:lnTo>
                  <a:pt x="295409" y="121065"/>
                </a:lnTo>
                <a:lnTo>
                  <a:pt x="331140" y="146854"/>
                </a:lnTo>
                <a:lnTo>
                  <a:pt x="365810" y="174528"/>
                </a:lnTo>
                <a:lnTo>
                  <a:pt x="399476" y="203988"/>
                </a:lnTo>
                <a:lnTo>
                  <a:pt x="432193" y="235136"/>
                </a:lnTo>
                <a:lnTo>
                  <a:pt x="464018" y="267871"/>
                </a:lnTo>
                <a:lnTo>
                  <a:pt x="495005" y="302096"/>
                </a:lnTo>
                <a:lnTo>
                  <a:pt x="525212" y="337710"/>
                </a:lnTo>
                <a:lnTo>
                  <a:pt x="554693" y="374614"/>
                </a:lnTo>
                <a:lnTo>
                  <a:pt x="583505" y="412709"/>
                </a:lnTo>
                <a:lnTo>
                  <a:pt x="611703" y="451896"/>
                </a:lnTo>
                <a:lnTo>
                  <a:pt x="639343" y="492075"/>
                </a:lnTo>
                <a:lnTo>
                  <a:pt x="666481" y="533148"/>
                </a:lnTo>
                <a:lnTo>
                  <a:pt x="693173" y="575014"/>
                </a:lnTo>
                <a:lnTo>
                  <a:pt x="719474" y="617576"/>
                </a:lnTo>
                <a:lnTo>
                  <a:pt x="745440" y="660733"/>
                </a:lnTo>
                <a:lnTo>
                  <a:pt x="771128" y="704386"/>
                </a:lnTo>
                <a:lnTo>
                  <a:pt x="796592" y="748436"/>
                </a:lnTo>
                <a:lnTo>
                  <a:pt x="821888" y="792784"/>
                </a:lnTo>
                <a:lnTo>
                  <a:pt x="847074" y="837330"/>
                </a:lnTo>
                <a:lnTo>
                  <a:pt x="872203" y="881975"/>
                </a:lnTo>
                <a:lnTo>
                  <a:pt x="897332" y="926621"/>
                </a:lnTo>
                <a:lnTo>
                  <a:pt x="922516" y="971167"/>
                </a:lnTo>
                <a:lnTo>
                  <a:pt x="947811" y="1015515"/>
                </a:lnTo>
                <a:lnTo>
                  <a:pt x="973272" y="1059565"/>
                </a:lnTo>
                <a:lnTo>
                  <a:pt x="998957" y="1103218"/>
                </a:lnTo>
                <a:lnTo>
                  <a:pt x="1024920" y="1146375"/>
                </a:lnTo>
                <a:lnTo>
                  <a:pt x="1051217" y="1188936"/>
                </a:lnTo>
                <a:lnTo>
                  <a:pt x="1077905" y="1230803"/>
                </a:lnTo>
                <a:lnTo>
                  <a:pt x="1105038" y="1271876"/>
                </a:lnTo>
                <a:lnTo>
                  <a:pt x="1132674" y="1312055"/>
                </a:lnTo>
                <a:lnTo>
                  <a:pt x="1160868" y="1351242"/>
                </a:lnTo>
                <a:lnTo>
                  <a:pt x="1189676" y="1389337"/>
                </a:lnTo>
                <a:lnTo>
                  <a:pt x="1219153" y="1426241"/>
                </a:lnTo>
                <a:lnTo>
                  <a:pt x="1249356" y="1461855"/>
                </a:lnTo>
                <a:lnTo>
                  <a:pt x="1280340" y="1496079"/>
                </a:lnTo>
                <a:lnTo>
                  <a:pt x="1312162" y="1528815"/>
                </a:lnTo>
                <a:lnTo>
                  <a:pt x="1344877" y="1559963"/>
                </a:lnTo>
                <a:lnTo>
                  <a:pt x="1378541" y="1589423"/>
                </a:lnTo>
                <a:lnTo>
                  <a:pt x="1413210" y="1617097"/>
                </a:lnTo>
                <a:lnTo>
                  <a:pt x="1448940" y="1642885"/>
                </a:lnTo>
                <a:lnTo>
                  <a:pt x="1485787" y="1666689"/>
                </a:lnTo>
                <a:lnTo>
                  <a:pt x="1523806" y="1688408"/>
                </a:lnTo>
                <a:lnTo>
                  <a:pt x="1563053" y="1707943"/>
                </a:lnTo>
                <a:lnTo>
                  <a:pt x="1603585" y="1725196"/>
                </a:lnTo>
                <a:lnTo>
                  <a:pt x="1636683" y="1736950"/>
                </a:lnTo>
              </a:path>
              <a:path w="1637029" h="1737360">
                <a:moveTo>
                  <a:pt x="0" y="0"/>
                </a:moveTo>
                <a:lnTo>
                  <a:pt x="55642" y="11494"/>
                </a:lnTo>
                <a:lnTo>
                  <a:pt x="98904" y="23884"/>
                </a:lnTo>
                <a:lnTo>
                  <a:pt x="140772" y="38755"/>
                </a:lnTo>
                <a:lnTo>
                  <a:pt x="181300" y="56008"/>
                </a:lnTo>
                <a:lnTo>
                  <a:pt x="220545" y="75543"/>
                </a:lnTo>
                <a:lnTo>
                  <a:pt x="258563" y="97262"/>
                </a:lnTo>
                <a:lnTo>
                  <a:pt x="295409" y="121065"/>
                </a:lnTo>
                <a:lnTo>
                  <a:pt x="331140" y="146854"/>
                </a:lnTo>
                <a:lnTo>
                  <a:pt x="365810" y="174528"/>
                </a:lnTo>
                <a:lnTo>
                  <a:pt x="399476" y="203988"/>
                </a:lnTo>
                <a:lnTo>
                  <a:pt x="432193" y="235136"/>
                </a:lnTo>
                <a:lnTo>
                  <a:pt x="464018" y="267871"/>
                </a:lnTo>
                <a:lnTo>
                  <a:pt x="495005" y="302096"/>
                </a:lnTo>
                <a:lnTo>
                  <a:pt x="525212" y="337710"/>
                </a:lnTo>
                <a:lnTo>
                  <a:pt x="554693" y="374614"/>
                </a:lnTo>
                <a:lnTo>
                  <a:pt x="583505" y="412709"/>
                </a:lnTo>
                <a:lnTo>
                  <a:pt x="611703" y="451896"/>
                </a:lnTo>
                <a:lnTo>
                  <a:pt x="639343" y="492075"/>
                </a:lnTo>
                <a:lnTo>
                  <a:pt x="666481" y="533148"/>
                </a:lnTo>
                <a:lnTo>
                  <a:pt x="693173" y="575014"/>
                </a:lnTo>
                <a:lnTo>
                  <a:pt x="719474" y="617576"/>
                </a:lnTo>
                <a:lnTo>
                  <a:pt x="745440" y="660733"/>
                </a:lnTo>
                <a:lnTo>
                  <a:pt x="771128" y="704386"/>
                </a:lnTo>
                <a:lnTo>
                  <a:pt x="796592" y="748436"/>
                </a:lnTo>
                <a:lnTo>
                  <a:pt x="821888" y="792784"/>
                </a:lnTo>
                <a:lnTo>
                  <a:pt x="847074" y="837330"/>
                </a:lnTo>
                <a:lnTo>
                  <a:pt x="872203" y="881975"/>
                </a:lnTo>
                <a:lnTo>
                  <a:pt x="897332" y="926621"/>
                </a:lnTo>
                <a:lnTo>
                  <a:pt x="922516" y="971167"/>
                </a:lnTo>
                <a:lnTo>
                  <a:pt x="947811" y="1015515"/>
                </a:lnTo>
                <a:lnTo>
                  <a:pt x="973272" y="1059565"/>
                </a:lnTo>
                <a:lnTo>
                  <a:pt x="998957" y="1103218"/>
                </a:lnTo>
                <a:lnTo>
                  <a:pt x="1024920" y="1146375"/>
                </a:lnTo>
                <a:lnTo>
                  <a:pt x="1051217" y="1188936"/>
                </a:lnTo>
                <a:lnTo>
                  <a:pt x="1077905" y="1230803"/>
                </a:lnTo>
                <a:lnTo>
                  <a:pt x="1105038" y="1271876"/>
                </a:lnTo>
                <a:lnTo>
                  <a:pt x="1132674" y="1312055"/>
                </a:lnTo>
                <a:lnTo>
                  <a:pt x="1160868" y="1351242"/>
                </a:lnTo>
                <a:lnTo>
                  <a:pt x="1189676" y="1389337"/>
                </a:lnTo>
                <a:lnTo>
                  <a:pt x="1219153" y="1426241"/>
                </a:lnTo>
                <a:lnTo>
                  <a:pt x="1249356" y="1461855"/>
                </a:lnTo>
                <a:lnTo>
                  <a:pt x="1280340" y="1496079"/>
                </a:lnTo>
                <a:lnTo>
                  <a:pt x="1312162" y="1528815"/>
                </a:lnTo>
                <a:lnTo>
                  <a:pt x="1344877" y="1559963"/>
                </a:lnTo>
                <a:lnTo>
                  <a:pt x="1378541" y="1589423"/>
                </a:lnTo>
                <a:lnTo>
                  <a:pt x="1413210" y="1617097"/>
                </a:lnTo>
                <a:lnTo>
                  <a:pt x="1448940" y="1642885"/>
                </a:lnTo>
                <a:lnTo>
                  <a:pt x="1485787" y="1666689"/>
                </a:lnTo>
                <a:lnTo>
                  <a:pt x="1523806" y="1688408"/>
                </a:lnTo>
                <a:lnTo>
                  <a:pt x="1563053" y="1707943"/>
                </a:lnTo>
                <a:lnTo>
                  <a:pt x="1603585" y="1725196"/>
                </a:lnTo>
                <a:lnTo>
                  <a:pt x="1636683" y="1736950"/>
                </a:lnTo>
              </a:path>
            </a:pathLst>
          </a:custGeom>
          <a:ln w="8006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257"/>
            <a:ext cx="5847080" cy="3285490"/>
            <a:chOff x="0" y="1257"/>
            <a:chExt cx="5847080" cy="3285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4" y="1257"/>
              <a:ext cx="2550594" cy="32848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9" y="175437"/>
              <a:ext cx="5845175" cy="15240"/>
            </a:xfrm>
            <a:custGeom>
              <a:avLst/>
              <a:gdLst/>
              <a:ahLst/>
              <a:cxnLst/>
              <a:rect l="l" t="t" r="r" b="b"/>
              <a:pathLst>
                <a:path w="5845175" h="15239">
                  <a:moveTo>
                    <a:pt x="584517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845175" y="15240"/>
                  </a:lnTo>
                  <a:lnTo>
                    <a:pt x="5845175" y="0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503"/>
              <a:ext cx="5838824" cy="285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5170" y="494347"/>
            <a:ext cx="241300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5" dirty="0"/>
              <a:t>T</a:t>
            </a:r>
            <a:r>
              <a:rPr sz="1450" spc="5" dirty="0"/>
              <a:t>h</a:t>
            </a:r>
            <a:r>
              <a:rPr sz="1450" spc="-50" dirty="0"/>
              <a:t>e</a:t>
            </a:r>
            <a:r>
              <a:rPr sz="1450" spc="-40" dirty="0"/>
              <a:t>r</a:t>
            </a:r>
            <a:r>
              <a:rPr sz="1450" spc="-50" dirty="0"/>
              <a:t>m</a:t>
            </a:r>
            <a:r>
              <a:rPr sz="1450" spc="-40" dirty="0"/>
              <a:t>or</a:t>
            </a:r>
            <a:r>
              <a:rPr sz="1450" spc="-50" dirty="0"/>
              <a:t>e</a:t>
            </a:r>
            <a:r>
              <a:rPr sz="1450" spc="-30" dirty="0"/>
              <a:t>g</a:t>
            </a:r>
            <a:r>
              <a:rPr sz="1450" dirty="0"/>
              <a:t>u</a:t>
            </a:r>
            <a:r>
              <a:rPr sz="1450" spc="20" dirty="0"/>
              <a:t>l</a:t>
            </a:r>
            <a:r>
              <a:rPr sz="1450" spc="-25" dirty="0"/>
              <a:t>at</a:t>
            </a:r>
            <a:r>
              <a:rPr sz="1450" spc="5" dirty="0"/>
              <a:t>i</a:t>
            </a:r>
            <a:r>
              <a:rPr sz="1450" spc="-40" dirty="0"/>
              <a:t>o</a:t>
            </a:r>
            <a:r>
              <a:rPr sz="1450" dirty="0"/>
              <a:t>n</a:t>
            </a:r>
            <a:r>
              <a:rPr sz="1450" spc="-45" dirty="0"/>
              <a:t> </a:t>
            </a:r>
            <a:r>
              <a:rPr sz="1450" spc="-35" dirty="0"/>
              <a:t>M</a:t>
            </a:r>
            <a:r>
              <a:rPr sz="1450" spc="-50" dirty="0"/>
              <a:t>e</a:t>
            </a:r>
            <a:r>
              <a:rPr sz="1450" spc="-20" dirty="0"/>
              <a:t>c</a:t>
            </a:r>
            <a:r>
              <a:rPr sz="1450" spc="5" dirty="0"/>
              <a:t>h</a:t>
            </a:r>
            <a:r>
              <a:rPr sz="1450" spc="-25" dirty="0"/>
              <a:t>a</a:t>
            </a:r>
            <a:r>
              <a:rPr sz="1450" spc="-5" dirty="0"/>
              <a:t>n</a:t>
            </a:r>
            <a:r>
              <a:rPr sz="1450" spc="5" dirty="0"/>
              <a:t>i</a:t>
            </a:r>
            <a:r>
              <a:rPr sz="1450" spc="-55" dirty="0"/>
              <a:t>s</a:t>
            </a:r>
            <a:r>
              <a:rPr sz="1450" spc="-50" dirty="0"/>
              <a:t>ms</a:t>
            </a:r>
            <a:endParaRPr sz="1450"/>
          </a:p>
        </p:txBody>
      </p:sp>
      <p:sp>
        <p:nvSpPr>
          <p:cNvPr id="9" name="object 9"/>
          <p:cNvSpPr txBox="1"/>
          <p:nvPr/>
        </p:nvSpPr>
        <p:spPr>
          <a:xfrm>
            <a:off x="3074291" y="1002439"/>
            <a:ext cx="240792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0"/>
              </a:spcBef>
            </a:pP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The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body's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latin typeface="Verdana"/>
                <a:cs typeface="Verdana"/>
              </a:rPr>
              <a:t>thermoregulation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35" dirty="0">
                <a:latin typeface="Verdana"/>
                <a:cs typeface="Verdana"/>
              </a:rPr>
              <a:t>mechanisms </a:t>
            </a:r>
            <a:r>
              <a:rPr sz="850" spc="-285" dirty="0"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help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maintain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a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stable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core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temperature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70" dirty="0">
                <a:solidFill>
                  <a:srgbClr val="332B2B"/>
                </a:solidFill>
                <a:latin typeface="Verdana"/>
                <a:cs typeface="Verdana"/>
              </a:rPr>
              <a:t>g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40" dirty="0">
                <a:solidFill>
                  <a:srgbClr val="332B2B"/>
                </a:solidFill>
                <a:latin typeface="Verdana"/>
                <a:cs typeface="Verdana"/>
              </a:rPr>
              <a:t>x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s 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include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sweating,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vasodilation,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heat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dissipation.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Understanding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these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332B2B"/>
                </a:solidFill>
                <a:latin typeface="Verdana"/>
                <a:cs typeface="Verdana"/>
              </a:rPr>
              <a:t>v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al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izi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ng 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performance in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varying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environmental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conditions.</a:t>
            </a:r>
            <a:endParaRPr sz="8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9" y="168"/>
            <a:ext cx="5854065" cy="3286125"/>
          </a:xfrm>
          <a:custGeom>
            <a:avLst/>
            <a:gdLst/>
            <a:ahLst/>
            <a:cxnLst/>
            <a:rect l="l" t="t" r="r" b="b"/>
            <a:pathLst>
              <a:path w="5854065" h="3286125">
                <a:moveTo>
                  <a:pt x="5853698" y="0"/>
                </a:moveTo>
                <a:lnTo>
                  <a:pt x="0" y="0"/>
                </a:lnTo>
                <a:lnTo>
                  <a:pt x="0" y="3285956"/>
                </a:lnTo>
                <a:lnTo>
                  <a:pt x="5853698" y="3285956"/>
                </a:lnTo>
                <a:lnTo>
                  <a:pt x="5853698" y="0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48036" y="1002268"/>
            <a:ext cx="2311400" cy="2287905"/>
            <a:chOff x="3548036" y="1002268"/>
            <a:chExt cx="2311400" cy="2287905"/>
          </a:xfrm>
        </p:grpSpPr>
        <p:sp>
          <p:nvSpPr>
            <p:cNvPr id="4" name="object 4"/>
            <p:cNvSpPr/>
            <p:nvPr/>
          </p:nvSpPr>
          <p:spPr>
            <a:xfrm>
              <a:off x="4184135" y="1795154"/>
              <a:ext cx="1671320" cy="1490980"/>
            </a:xfrm>
            <a:custGeom>
              <a:avLst/>
              <a:gdLst/>
              <a:ahLst/>
              <a:cxnLst/>
              <a:rect l="l" t="t" r="r" b="b"/>
              <a:pathLst>
                <a:path w="1671320" h="1490979">
                  <a:moveTo>
                    <a:pt x="1671072" y="0"/>
                  </a:moveTo>
                  <a:lnTo>
                    <a:pt x="1604410" y="7930"/>
                  </a:lnTo>
                  <a:lnTo>
                    <a:pt x="1554915" y="17188"/>
                  </a:lnTo>
                  <a:lnTo>
                    <a:pt x="1507079" y="28874"/>
                  </a:lnTo>
                  <a:lnTo>
                    <a:pt x="1460835" y="42891"/>
                  </a:lnTo>
                  <a:lnTo>
                    <a:pt x="1416118" y="59141"/>
                  </a:lnTo>
                  <a:lnTo>
                    <a:pt x="1372861" y="77528"/>
                  </a:lnTo>
                  <a:lnTo>
                    <a:pt x="1330998" y="97955"/>
                  </a:lnTo>
                  <a:lnTo>
                    <a:pt x="1290463" y="120324"/>
                  </a:lnTo>
                  <a:lnTo>
                    <a:pt x="1251188" y="144538"/>
                  </a:lnTo>
                  <a:lnTo>
                    <a:pt x="1213109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2" y="289894"/>
                  </a:lnTo>
                  <a:lnTo>
                    <a:pt x="1038312" y="323142"/>
                  </a:lnTo>
                  <a:lnTo>
                    <a:pt x="1006008" y="357556"/>
                  </a:lnTo>
                  <a:lnTo>
                    <a:pt x="974435" y="393039"/>
                  </a:lnTo>
                  <a:lnTo>
                    <a:pt x="943526" y="429493"/>
                  </a:lnTo>
                  <a:lnTo>
                    <a:pt x="913215" y="466823"/>
                  </a:lnTo>
                  <a:lnTo>
                    <a:pt x="883436" y="504929"/>
                  </a:lnTo>
                  <a:lnTo>
                    <a:pt x="854122" y="543716"/>
                  </a:lnTo>
                  <a:lnTo>
                    <a:pt x="825206" y="583087"/>
                  </a:lnTo>
                  <a:lnTo>
                    <a:pt x="796623" y="622944"/>
                  </a:lnTo>
                  <a:lnTo>
                    <a:pt x="768307" y="663190"/>
                  </a:lnTo>
                  <a:lnTo>
                    <a:pt x="740190" y="703728"/>
                  </a:lnTo>
                  <a:lnTo>
                    <a:pt x="712207" y="744461"/>
                  </a:lnTo>
                  <a:lnTo>
                    <a:pt x="684291" y="785292"/>
                  </a:lnTo>
                  <a:lnTo>
                    <a:pt x="656375" y="826124"/>
                  </a:lnTo>
                  <a:lnTo>
                    <a:pt x="628392" y="866857"/>
                  </a:lnTo>
                  <a:lnTo>
                    <a:pt x="600275" y="907395"/>
                  </a:lnTo>
                  <a:lnTo>
                    <a:pt x="571959" y="947641"/>
                  </a:lnTo>
                  <a:lnTo>
                    <a:pt x="543376" y="987498"/>
                  </a:lnTo>
                  <a:lnTo>
                    <a:pt x="514461" y="1026869"/>
                  </a:lnTo>
                  <a:lnTo>
                    <a:pt x="485146" y="1065656"/>
                  </a:lnTo>
                  <a:lnTo>
                    <a:pt x="455367" y="1103762"/>
                  </a:lnTo>
                  <a:lnTo>
                    <a:pt x="425056" y="1141092"/>
                  </a:lnTo>
                  <a:lnTo>
                    <a:pt x="394147" y="1177546"/>
                  </a:lnTo>
                  <a:lnTo>
                    <a:pt x="362574" y="1213029"/>
                  </a:lnTo>
                  <a:lnTo>
                    <a:pt x="330271" y="1247443"/>
                  </a:lnTo>
                  <a:lnTo>
                    <a:pt x="297170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4" y="1426047"/>
                  </a:lnTo>
                  <a:lnTo>
                    <a:pt x="78120" y="1450261"/>
                  </a:lnTo>
                  <a:lnTo>
                    <a:pt x="37584" y="1472630"/>
                  </a:lnTo>
                  <a:lnTo>
                    <a:pt x="0" y="1490969"/>
                  </a:lnTo>
                </a:path>
                <a:path w="1671320" h="1490979">
                  <a:moveTo>
                    <a:pt x="1671072" y="0"/>
                  </a:moveTo>
                  <a:lnTo>
                    <a:pt x="1604410" y="7930"/>
                  </a:lnTo>
                  <a:lnTo>
                    <a:pt x="1554915" y="17188"/>
                  </a:lnTo>
                  <a:lnTo>
                    <a:pt x="1507079" y="28874"/>
                  </a:lnTo>
                  <a:lnTo>
                    <a:pt x="1460835" y="42891"/>
                  </a:lnTo>
                  <a:lnTo>
                    <a:pt x="1416118" y="59141"/>
                  </a:lnTo>
                  <a:lnTo>
                    <a:pt x="1372861" y="77528"/>
                  </a:lnTo>
                  <a:lnTo>
                    <a:pt x="1330998" y="97955"/>
                  </a:lnTo>
                  <a:lnTo>
                    <a:pt x="1290463" y="120324"/>
                  </a:lnTo>
                  <a:lnTo>
                    <a:pt x="1251188" y="144538"/>
                  </a:lnTo>
                  <a:lnTo>
                    <a:pt x="1213109" y="170501"/>
                  </a:lnTo>
                  <a:lnTo>
                    <a:pt x="1176158" y="198115"/>
                  </a:lnTo>
                  <a:lnTo>
                    <a:pt x="1140269" y="227283"/>
                  </a:lnTo>
                  <a:lnTo>
                    <a:pt x="1105376" y="257908"/>
                  </a:lnTo>
                  <a:lnTo>
                    <a:pt x="1071412" y="289894"/>
                  </a:lnTo>
                  <a:lnTo>
                    <a:pt x="1038312" y="323142"/>
                  </a:lnTo>
                  <a:lnTo>
                    <a:pt x="1006008" y="357556"/>
                  </a:lnTo>
                  <a:lnTo>
                    <a:pt x="974435" y="393039"/>
                  </a:lnTo>
                  <a:lnTo>
                    <a:pt x="943526" y="429493"/>
                  </a:lnTo>
                  <a:lnTo>
                    <a:pt x="913215" y="466823"/>
                  </a:lnTo>
                  <a:lnTo>
                    <a:pt x="883436" y="504929"/>
                  </a:lnTo>
                  <a:lnTo>
                    <a:pt x="854122" y="543716"/>
                  </a:lnTo>
                  <a:lnTo>
                    <a:pt x="825206" y="583087"/>
                  </a:lnTo>
                  <a:lnTo>
                    <a:pt x="796623" y="622944"/>
                  </a:lnTo>
                  <a:lnTo>
                    <a:pt x="768307" y="663190"/>
                  </a:lnTo>
                  <a:lnTo>
                    <a:pt x="740190" y="703728"/>
                  </a:lnTo>
                  <a:lnTo>
                    <a:pt x="712207" y="744461"/>
                  </a:lnTo>
                  <a:lnTo>
                    <a:pt x="684291" y="785292"/>
                  </a:lnTo>
                  <a:lnTo>
                    <a:pt x="656375" y="826124"/>
                  </a:lnTo>
                  <a:lnTo>
                    <a:pt x="628392" y="866857"/>
                  </a:lnTo>
                  <a:lnTo>
                    <a:pt x="600275" y="907395"/>
                  </a:lnTo>
                  <a:lnTo>
                    <a:pt x="571959" y="947641"/>
                  </a:lnTo>
                  <a:lnTo>
                    <a:pt x="543376" y="987498"/>
                  </a:lnTo>
                  <a:lnTo>
                    <a:pt x="514461" y="1026869"/>
                  </a:lnTo>
                  <a:lnTo>
                    <a:pt x="485146" y="1065656"/>
                  </a:lnTo>
                  <a:lnTo>
                    <a:pt x="455367" y="1103762"/>
                  </a:lnTo>
                  <a:lnTo>
                    <a:pt x="425056" y="1141092"/>
                  </a:lnTo>
                  <a:lnTo>
                    <a:pt x="394147" y="1177546"/>
                  </a:lnTo>
                  <a:lnTo>
                    <a:pt x="362574" y="1213029"/>
                  </a:lnTo>
                  <a:lnTo>
                    <a:pt x="330271" y="1247443"/>
                  </a:lnTo>
                  <a:lnTo>
                    <a:pt x="297170" y="1280691"/>
                  </a:lnTo>
                  <a:lnTo>
                    <a:pt x="263207" y="1312677"/>
                  </a:lnTo>
                  <a:lnTo>
                    <a:pt x="228314" y="1343302"/>
                  </a:lnTo>
                  <a:lnTo>
                    <a:pt x="192425" y="1372470"/>
                  </a:lnTo>
                  <a:lnTo>
                    <a:pt x="155474" y="1400084"/>
                  </a:lnTo>
                  <a:lnTo>
                    <a:pt x="117394" y="1426047"/>
                  </a:lnTo>
                  <a:lnTo>
                    <a:pt x="78120" y="1450261"/>
                  </a:lnTo>
                  <a:lnTo>
                    <a:pt x="37584" y="1472630"/>
                  </a:lnTo>
                  <a:lnTo>
                    <a:pt x="0" y="1490969"/>
                  </a:lnTo>
                </a:path>
              </a:pathLst>
            </a:custGeom>
            <a:ln w="8006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8036" y="1002268"/>
              <a:ext cx="1671284" cy="167355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549" y="175221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11503"/>
            <a:ext cx="5838824" cy="285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3785" y="1224685"/>
            <a:ext cx="2428875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0"/>
              </a:spcBef>
            </a:pP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Managing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latin typeface="Verdana"/>
                <a:cs typeface="Verdana"/>
              </a:rPr>
              <a:t>heat</a:t>
            </a:r>
            <a:r>
              <a:rPr sz="850" spc="-50" dirty="0">
                <a:latin typeface="Verdana"/>
                <a:cs typeface="Verdana"/>
              </a:rPr>
              <a:t> </a:t>
            </a:r>
            <a:r>
              <a:rPr sz="850" spc="-5" dirty="0">
                <a:latin typeface="Verdana"/>
                <a:cs typeface="Verdana"/>
              </a:rPr>
              <a:t>stress</a:t>
            </a:r>
            <a:r>
              <a:rPr sz="850" spc="-50" dirty="0"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is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crucial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for</a:t>
            </a:r>
            <a:r>
              <a:rPr sz="850" spc="-5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athletes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performing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in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hot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environments.</a:t>
            </a:r>
            <a:endParaRPr sz="850" dirty="0">
              <a:latin typeface="Verdana"/>
              <a:cs typeface="Verdana"/>
            </a:endParaRPr>
          </a:p>
          <a:p>
            <a:pPr marL="12700" marR="5080">
              <a:lnSpc>
                <a:spcPct val="102899"/>
              </a:lnSpc>
            </a:pPr>
            <a:r>
              <a:rPr sz="850" spc="-4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g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uc</a:t>
            </a:r>
            <a:r>
              <a:rPr sz="850" spc="55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li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iz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120" dirty="0">
                <a:solidFill>
                  <a:srgbClr val="332B2B"/>
                </a:solidFill>
                <a:latin typeface="Verdana"/>
                <a:cs typeface="Verdana"/>
              </a:rPr>
              <a:t>,  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wearing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light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breathable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clothing,</a:t>
            </a:r>
            <a:r>
              <a:rPr sz="850" spc="-6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taking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regular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cooling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breaks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can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help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mitigate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the </a:t>
            </a: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impact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of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heat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on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performance.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0211" y="463015"/>
            <a:ext cx="240919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25" dirty="0"/>
              <a:t>H</a:t>
            </a:r>
            <a:r>
              <a:rPr sz="1850" spc="-65" dirty="0"/>
              <a:t>e</a:t>
            </a:r>
            <a:r>
              <a:rPr sz="1850" spc="-35" dirty="0"/>
              <a:t>a</a:t>
            </a:r>
            <a:r>
              <a:rPr sz="1850" spc="-30" dirty="0"/>
              <a:t>t</a:t>
            </a:r>
            <a:r>
              <a:rPr sz="1850" spc="-60" dirty="0"/>
              <a:t> </a:t>
            </a:r>
            <a:r>
              <a:rPr sz="1850" spc="55" dirty="0"/>
              <a:t>S</a:t>
            </a:r>
            <a:r>
              <a:rPr sz="1850" spc="-30" dirty="0"/>
              <a:t>t</a:t>
            </a:r>
            <a:r>
              <a:rPr sz="1850" spc="-50" dirty="0"/>
              <a:t>r</a:t>
            </a:r>
            <a:r>
              <a:rPr sz="1850" spc="-65" dirty="0"/>
              <a:t>e</a:t>
            </a:r>
            <a:r>
              <a:rPr sz="1850" spc="-70" dirty="0"/>
              <a:t>ss</a:t>
            </a:r>
            <a:r>
              <a:rPr sz="1850" spc="-60" dirty="0"/>
              <a:t> </a:t>
            </a:r>
            <a:r>
              <a:rPr sz="1850" spc="-55" dirty="0"/>
              <a:t>M</a:t>
            </a:r>
            <a:r>
              <a:rPr sz="1850" spc="-35" dirty="0"/>
              <a:t>a</a:t>
            </a:r>
            <a:r>
              <a:rPr sz="1850" spc="-15" dirty="0"/>
              <a:t>n</a:t>
            </a:r>
            <a:r>
              <a:rPr sz="1850" spc="-35" dirty="0"/>
              <a:t>a</a:t>
            </a:r>
            <a:r>
              <a:rPr sz="1850" spc="-40" dirty="0"/>
              <a:t>g</a:t>
            </a:r>
            <a:r>
              <a:rPr sz="1850" spc="-65" dirty="0"/>
              <a:t>e</a:t>
            </a:r>
            <a:r>
              <a:rPr sz="1850" spc="-75" dirty="0"/>
              <a:t>m</a:t>
            </a:r>
            <a:r>
              <a:rPr sz="1850" spc="-65" dirty="0"/>
              <a:t>e</a:t>
            </a:r>
            <a:r>
              <a:rPr sz="1850" spc="-15" dirty="0"/>
              <a:t>n</a:t>
            </a:r>
            <a:r>
              <a:rPr sz="1850" spc="-30" dirty="0"/>
              <a:t>t</a:t>
            </a:r>
            <a:endParaRPr sz="18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290" y="994796"/>
            <a:ext cx="1671319" cy="16714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49" y="175221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789241"/>
            <a:ext cx="5850890" cy="1498600"/>
            <a:chOff x="0" y="1789241"/>
            <a:chExt cx="5850890" cy="1498600"/>
          </a:xfrm>
        </p:grpSpPr>
        <p:sp>
          <p:nvSpPr>
            <p:cNvPr id="5" name="object 5"/>
            <p:cNvSpPr/>
            <p:nvPr/>
          </p:nvSpPr>
          <p:spPr>
            <a:xfrm>
              <a:off x="4169712" y="1793235"/>
              <a:ext cx="1677035" cy="1490980"/>
            </a:xfrm>
            <a:custGeom>
              <a:avLst/>
              <a:gdLst/>
              <a:ahLst/>
              <a:cxnLst/>
              <a:rect l="l" t="t" r="r" b="b"/>
              <a:pathLst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</a:pathLst>
            </a:custGeom>
            <a:ln w="7989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503"/>
              <a:ext cx="5838824" cy="2857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869950" y="1030543"/>
            <a:ext cx="4316069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8970" marR="5080">
              <a:lnSpc>
                <a:spcPct val="102899"/>
              </a:lnSpc>
              <a:spcBef>
                <a:spcPts val="100"/>
              </a:spcBef>
            </a:pPr>
            <a:r>
              <a:rPr spc="-100" dirty="0"/>
              <a:t>I</a:t>
            </a:r>
            <a:r>
              <a:rPr spc="55" dirty="0"/>
              <a:t>n</a:t>
            </a:r>
            <a:r>
              <a:rPr spc="-70" dirty="0"/>
              <a:t> </a:t>
            </a:r>
            <a:r>
              <a:rPr spc="45" dirty="0"/>
              <a:t>c</a:t>
            </a:r>
            <a:r>
              <a:rPr spc="30" dirty="0"/>
              <a:t>o</a:t>
            </a:r>
            <a:r>
              <a:rPr spc="-5" dirty="0"/>
              <a:t>l</a:t>
            </a:r>
            <a:r>
              <a:rPr spc="65" dirty="0"/>
              <a:t>d</a:t>
            </a:r>
            <a:r>
              <a:rPr spc="-70" dirty="0"/>
              <a:t> </a:t>
            </a:r>
            <a:r>
              <a:rPr spc="45" dirty="0"/>
              <a:t>c</a:t>
            </a:r>
            <a:r>
              <a:rPr spc="30" dirty="0"/>
              <a:t>o</a:t>
            </a:r>
            <a:r>
              <a:rPr spc="50" dirty="0"/>
              <a:t>n</a:t>
            </a:r>
            <a:r>
              <a:rPr spc="60" dirty="0"/>
              <a:t>d</a:t>
            </a:r>
            <a:r>
              <a:rPr spc="-5" dirty="0"/>
              <a:t>i</a:t>
            </a:r>
            <a:r>
              <a:rPr spc="15" dirty="0"/>
              <a:t>t</a:t>
            </a:r>
            <a:r>
              <a:rPr spc="-5" dirty="0"/>
              <a:t>i</a:t>
            </a:r>
            <a:r>
              <a:rPr spc="30" dirty="0"/>
              <a:t>o</a:t>
            </a:r>
            <a:r>
              <a:rPr spc="50" dirty="0"/>
              <a:t>n</a:t>
            </a:r>
            <a:r>
              <a:rPr spc="-20" dirty="0"/>
              <a:t>s</a:t>
            </a:r>
            <a:r>
              <a:rPr spc="-125" dirty="0"/>
              <a:t>,</a:t>
            </a:r>
            <a:r>
              <a:rPr spc="-70" dirty="0"/>
              <a:t> </a:t>
            </a:r>
            <a:r>
              <a:rPr spc="100" dirty="0"/>
              <a:t>m</a:t>
            </a:r>
            <a:r>
              <a:rPr dirty="0"/>
              <a:t>a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15" dirty="0"/>
              <a:t>t</a:t>
            </a:r>
            <a:r>
              <a:rPr dirty="0"/>
              <a:t>a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70" dirty="0"/>
              <a:t>g</a:t>
            </a:r>
            <a:r>
              <a:rPr spc="-70" dirty="0"/>
              <a:t> </a:t>
            </a:r>
            <a:r>
              <a:rPr spc="60" dirty="0">
                <a:solidFill>
                  <a:srgbClr val="000000"/>
                </a:solidFill>
              </a:rPr>
              <a:t>b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60" dirty="0">
                <a:solidFill>
                  <a:srgbClr val="000000"/>
                </a:solidFill>
              </a:rPr>
              <a:t>d</a:t>
            </a:r>
            <a:r>
              <a:rPr spc="-20" dirty="0">
                <a:solidFill>
                  <a:srgbClr val="000000"/>
                </a:solidFill>
              </a:rPr>
              <a:t>y  </a:t>
            </a:r>
            <a:r>
              <a:rPr spc="15" dirty="0">
                <a:solidFill>
                  <a:srgbClr val="000000"/>
                </a:solidFill>
              </a:rPr>
              <a:t>t</a:t>
            </a:r>
            <a:r>
              <a:rPr spc="20" dirty="0">
                <a:solidFill>
                  <a:srgbClr val="000000"/>
                </a:solidFill>
              </a:rPr>
              <a:t>e</a:t>
            </a:r>
            <a:r>
              <a:rPr spc="100" dirty="0">
                <a:solidFill>
                  <a:srgbClr val="000000"/>
                </a:solidFill>
              </a:rPr>
              <a:t>m</a:t>
            </a:r>
            <a:r>
              <a:rPr spc="60" dirty="0">
                <a:solidFill>
                  <a:srgbClr val="000000"/>
                </a:solidFill>
              </a:rPr>
              <a:t>p</a:t>
            </a:r>
            <a:r>
              <a:rPr spc="20" dirty="0">
                <a:solidFill>
                  <a:srgbClr val="000000"/>
                </a:solidFill>
              </a:rPr>
              <a:t>e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15" dirty="0">
                <a:solidFill>
                  <a:srgbClr val="000000"/>
                </a:solidFill>
              </a:rPr>
              <a:t>t</a:t>
            </a:r>
            <a:r>
              <a:rPr spc="45" dirty="0">
                <a:solidFill>
                  <a:srgbClr val="000000"/>
                </a:solidFill>
              </a:rPr>
              <a:t>u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25" dirty="0">
                <a:solidFill>
                  <a:srgbClr val="000000"/>
                </a:solidFill>
              </a:rPr>
              <a:t>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/>
              <a:t>i</a:t>
            </a:r>
            <a:r>
              <a:rPr spc="-15" dirty="0"/>
              <a:t>s</a:t>
            </a:r>
            <a:r>
              <a:rPr spc="-70" dirty="0"/>
              <a:t> </a:t>
            </a:r>
            <a:r>
              <a:rPr spc="20" dirty="0"/>
              <a:t>e</a:t>
            </a:r>
            <a:r>
              <a:rPr spc="-20" dirty="0"/>
              <a:t>ss</a:t>
            </a:r>
            <a:r>
              <a:rPr spc="20" dirty="0"/>
              <a:t>e</a:t>
            </a:r>
            <a:r>
              <a:rPr spc="50" dirty="0"/>
              <a:t>n</a:t>
            </a:r>
            <a:r>
              <a:rPr spc="15" dirty="0"/>
              <a:t>t</a:t>
            </a:r>
            <a:r>
              <a:rPr spc="-5" dirty="0"/>
              <a:t>i</a:t>
            </a:r>
            <a:r>
              <a:rPr dirty="0"/>
              <a:t>al</a:t>
            </a:r>
            <a:r>
              <a:rPr spc="-70" dirty="0"/>
              <a:t> </a:t>
            </a:r>
            <a:r>
              <a:rPr spc="-10" dirty="0"/>
              <a:t>f</a:t>
            </a:r>
            <a:r>
              <a:rPr spc="30" dirty="0"/>
              <a:t>o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60" dirty="0"/>
              <a:t>p</a:t>
            </a:r>
            <a:r>
              <a:rPr spc="20" dirty="0"/>
              <a:t>e</a:t>
            </a:r>
            <a:r>
              <a:rPr spc="-15" dirty="0"/>
              <a:t>r</a:t>
            </a:r>
            <a:r>
              <a:rPr spc="-10" dirty="0"/>
              <a:t>f</a:t>
            </a:r>
            <a:r>
              <a:rPr spc="30" dirty="0"/>
              <a:t>o</a:t>
            </a:r>
            <a:r>
              <a:rPr spc="-15" dirty="0"/>
              <a:t>r</a:t>
            </a:r>
            <a:r>
              <a:rPr spc="100" dirty="0"/>
              <a:t>m</a:t>
            </a:r>
            <a:r>
              <a:rPr dirty="0"/>
              <a:t>a</a:t>
            </a:r>
            <a:r>
              <a:rPr spc="50" dirty="0"/>
              <a:t>n</a:t>
            </a:r>
            <a:r>
              <a:rPr spc="45" dirty="0"/>
              <a:t>c</a:t>
            </a:r>
            <a:r>
              <a:rPr spc="15" dirty="0"/>
              <a:t>e  </a:t>
            </a:r>
            <a:r>
              <a:rPr dirty="0"/>
              <a:t>a</a:t>
            </a:r>
            <a:r>
              <a:rPr spc="50" dirty="0"/>
              <a:t>n</a:t>
            </a:r>
            <a:r>
              <a:rPr spc="65" dirty="0"/>
              <a:t>d</a:t>
            </a:r>
            <a:r>
              <a:rPr spc="-70" dirty="0"/>
              <a:t> </a:t>
            </a:r>
            <a:r>
              <a:rPr spc="-20" dirty="0"/>
              <a:t>s</a:t>
            </a:r>
            <a:r>
              <a:rPr dirty="0"/>
              <a:t>a</a:t>
            </a:r>
            <a:r>
              <a:rPr spc="-10" dirty="0"/>
              <a:t>f</a:t>
            </a:r>
            <a:r>
              <a:rPr spc="20" dirty="0"/>
              <a:t>e</a:t>
            </a:r>
            <a:r>
              <a:rPr spc="15" dirty="0"/>
              <a:t>t</a:t>
            </a:r>
            <a:r>
              <a:rPr spc="-35" dirty="0"/>
              <a:t>y</a:t>
            </a:r>
            <a:r>
              <a:rPr spc="-125" dirty="0"/>
              <a:t>.</a:t>
            </a:r>
            <a:r>
              <a:rPr spc="-70" dirty="0"/>
              <a:t> </a:t>
            </a:r>
            <a:r>
              <a:rPr spc="110" dirty="0"/>
              <a:t>P</a:t>
            </a:r>
            <a:r>
              <a:rPr spc="-15" dirty="0"/>
              <a:t>r</a:t>
            </a:r>
            <a:r>
              <a:rPr spc="30" dirty="0"/>
              <a:t>o</a:t>
            </a:r>
            <a:r>
              <a:rPr spc="60" dirty="0"/>
              <a:t>p</a:t>
            </a:r>
            <a:r>
              <a:rPr spc="20" dirty="0"/>
              <a:t>e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5" dirty="0"/>
              <a:t>l</a:t>
            </a:r>
            <a:r>
              <a:rPr dirty="0"/>
              <a:t>a</a:t>
            </a:r>
            <a:r>
              <a:rPr spc="-35" dirty="0"/>
              <a:t>y</a:t>
            </a:r>
            <a:r>
              <a:rPr spc="20" dirty="0"/>
              <a:t>e</a:t>
            </a:r>
            <a:r>
              <a:rPr spc="-15" dirty="0"/>
              <a:t>r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65" dirty="0"/>
              <a:t>g</a:t>
            </a:r>
            <a:r>
              <a:rPr spc="-125" dirty="0"/>
              <a:t>,</a:t>
            </a:r>
            <a:r>
              <a:rPr spc="-70" dirty="0"/>
              <a:t> </a:t>
            </a:r>
            <a:r>
              <a:rPr spc="100" dirty="0"/>
              <a:t>m</a:t>
            </a:r>
            <a:r>
              <a:rPr dirty="0"/>
              <a:t>a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15" dirty="0"/>
              <a:t>t</a:t>
            </a:r>
            <a:r>
              <a:rPr dirty="0"/>
              <a:t>a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-5" dirty="0"/>
              <a:t>i</a:t>
            </a:r>
            <a:r>
              <a:rPr spc="50" dirty="0"/>
              <a:t>ng  </a:t>
            </a:r>
            <a:r>
              <a:rPr spc="60" dirty="0"/>
              <a:t>d</a:t>
            </a:r>
            <a:r>
              <a:rPr spc="-15" dirty="0"/>
              <a:t>r</a:t>
            </a:r>
            <a:r>
              <a:rPr spc="-35" dirty="0"/>
              <a:t>y</a:t>
            </a:r>
            <a:r>
              <a:rPr spc="50" dirty="0"/>
              <a:t>n</a:t>
            </a:r>
            <a:r>
              <a:rPr spc="20" dirty="0"/>
              <a:t>e</a:t>
            </a:r>
            <a:r>
              <a:rPr spc="-20" dirty="0"/>
              <a:t>ss</a:t>
            </a:r>
            <a:r>
              <a:rPr spc="-125" dirty="0"/>
              <a:t>,</a:t>
            </a:r>
            <a:r>
              <a:rPr spc="-70" dirty="0"/>
              <a:t> </a:t>
            </a:r>
            <a:r>
              <a:rPr dirty="0"/>
              <a:t>a</a:t>
            </a:r>
            <a:r>
              <a:rPr spc="50" dirty="0"/>
              <a:t>n</a:t>
            </a:r>
            <a:r>
              <a:rPr spc="65" dirty="0"/>
              <a:t>d</a:t>
            </a:r>
            <a:r>
              <a:rPr spc="-70" dirty="0"/>
              <a:t> </a:t>
            </a:r>
            <a:r>
              <a:rPr spc="45" dirty="0"/>
              <a:t>u</a:t>
            </a:r>
            <a:r>
              <a:rPr spc="-20" dirty="0"/>
              <a:t>s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70" dirty="0"/>
              <a:t>g</a:t>
            </a:r>
            <a:r>
              <a:rPr spc="-70" dirty="0"/>
              <a:t> </a:t>
            </a:r>
            <a:r>
              <a:rPr spc="50" dirty="0"/>
              <a:t>h</a:t>
            </a:r>
            <a:r>
              <a:rPr spc="20" dirty="0"/>
              <a:t>e</a:t>
            </a:r>
            <a:r>
              <a:rPr dirty="0"/>
              <a:t>a</a:t>
            </a:r>
            <a:r>
              <a:rPr spc="15" dirty="0"/>
              <a:t>t</a:t>
            </a:r>
            <a:r>
              <a:rPr spc="-55" dirty="0"/>
              <a:t>-</a:t>
            </a:r>
            <a:r>
              <a:rPr spc="-15" dirty="0"/>
              <a:t>r</a:t>
            </a:r>
            <a:r>
              <a:rPr spc="20" dirty="0"/>
              <a:t>e</a:t>
            </a:r>
            <a:r>
              <a:rPr spc="15" dirty="0"/>
              <a:t>t</a:t>
            </a:r>
            <a:r>
              <a:rPr dirty="0"/>
              <a:t>a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-5" dirty="0"/>
              <a:t>i</a:t>
            </a:r>
            <a:r>
              <a:rPr spc="50" dirty="0"/>
              <a:t>n</a:t>
            </a:r>
            <a:r>
              <a:rPr spc="70" dirty="0"/>
              <a:t>g</a:t>
            </a:r>
            <a:r>
              <a:rPr spc="-70" dirty="0"/>
              <a:t> </a:t>
            </a:r>
            <a:r>
              <a:rPr spc="65" dirty="0"/>
              <a:t>g</a:t>
            </a:r>
            <a:r>
              <a:rPr spc="20" dirty="0"/>
              <a:t>e</a:t>
            </a:r>
            <a:r>
              <a:rPr dirty="0"/>
              <a:t>a</a:t>
            </a:r>
            <a:r>
              <a:rPr spc="-10" dirty="0"/>
              <a:t>r</a:t>
            </a:r>
            <a:r>
              <a:rPr spc="-70" dirty="0"/>
              <a:t> </a:t>
            </a:r>
            <a:r>
              <a:rPr dirty="0"/>
              <a:t>a</a:t>
            </a:r>
            <a:r>
              <a:rPr spc="-15" dirty="0"/>
              <a:t>r</a:t>
            </a:r>
            <a:r>
              <a:rPr spc="15" dirty="0"/>
              <a:t>e  </a:t>
            </a:r>
            <a:r>
              <a:rPr spc="5" dirty="0"/>
              <a:t>key</a:t>
            </a:r>
            <a:r>
              <a:rPr spc="-75" dirty="0"/>
              <a:t> </a:t>
            </a:r>
            <a:r>
              <a:rPr spc="10" dirty="0"/>
              <a:t>strategies</a:t>
            </a:r>
            <a:r>
              <a:rPr spc="-70" dirty="0"/>
              <a:t> </a:t>
            </a:r>
            <a:r>
              <a:rPr spc="25" dirty="0"/>
              <a:t>to</a:t>
            </a:r>
            <a:r>
              <a:rPr spc="-75" dirty="0"/>
              <a:t> </a:t>
            </a:r>
            <a:r>
              <a:rPr spc="25" dirty="0"/>
              <a:t>optimize</a:t>
            </a:r>
            <a:r>
              <a:rPr spc="-70" dirty="0"/>
              <a:t> </a:t>
            </a:r>
            <a:r>
              <a:rPr spc="25" dirty="0"/>
              <a:t>performance</a:t>
            </a:r>
            <a:r>
              <a:rPr spc="-70" dirty="0"/>
              <a:t> </a:t>
            </a:r>
            <a:r>
              <a:rPr spc="25" dirty="0"/>
              <a:t>in </a:t>
            </a:r>
            <a:r>
              <a:rPr spc="30" dirty="0"/>
              <a:t> </a:t>
            </a:r>
            <a:r>
              <a:rPr spc="35" dirty="0"/>
              <a:t>cold</a:t>
            </a:r>
            <a:r>
              <a:rPr spc="-75" dirty="0"/>
              <a:t> </a:t>
            </a:r>
            <a:r>
              <a:rPr spc="5" dirty="0"/>
              <a:t>weather.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71235" y="466176"/>
            <a:ext cx="242189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65" dirty="0"/>
              <a:t>C</a:t>
            </a:r>
            <a:r>
              <a:rPr sz="1700" spc="-55" dirty="0"/>
              <a:t>o</a:t>
            </a:r>
            <a:r>
              <a:rPr sz="1700" spc="20" dirty="0"/>
              <a:t>l</a:t>
            </a:r>
            <a:r>
              <a:rPr sz="1700" spc="-25" dirty="0"/>
              <a:t>d</a:t>
            </a:r>
            <a:r>
              <a:rPr sz="1700" spc="-55" dirty="0"/>
              <a:t> </a:t>
            </a:r>
            <a:r>
              <a:rPr sz="1700" spc="-175" dirty="0"/>
              <a:t>W</a:t>
            </a:r>
            <a:r>
              <a:rPr sz="1700" spc="-60" dirty="0"/>
              <a:t>e</a:t>
            </a:r>
            <a:r>
              <a:rPr sz="1700" spc="-35" dirty="0"/>
              <a:t>a</a:t>
            </a:r>
            <a:r>
              <a:rPr sz="1700" spc="-30" dirty="0"/>
              <a:t>t</a:t>
            </a:r>
            <a:r>
              <a:rPr sz="1700" dirty="0"/>
              <a:t>h</a:t>
            </a:r>
            <a:r>
              <a:rPr sz="1700" spc="-60" dirty="0"/>
              <a:t>e</a:t>
            </a:r>
            <a:r>
              <a:rPr sz="1700" spc="-40" dirty="0"/>
              <a:t>r</a:t>
            </a:r>
            <a:r>
              <a:rPr sz="1700" spc="-55" dirty="0"/>
              <a:t> </a:t>
            </a:r>
            <a:r>
              <a:rPr sz="1700" spc="-40" dirty="0"/>
              <a:t>P</a:t>
            </a:r>
            <a:r>
              <a:rPr sz="1700" spc="-60" dirty="0"/>
              <a:t>e</a:t>
            </a:r>
            <a:r>
              <a:rPr sz="1700" spc="-45" dirty="0"/>
              <a:t>r</a:t>
            </a:r>
            <a:r>
              <a:rPr sz="1700" spc="-5" dirty="0"/>
              <a:t>f</a:t>
            </a:r>
            <a:r>
              <a:rPr sz="1700" spc="-55" dirty="0"/>
              <a:t>o</a:t>
            </a:r>
            <a:r>
              <a:rPr sz="1700" spc="-45" dirty="0"/>
              <a:t>r</a:t>
            </a:r>
            <a:r>
              <a:rPr sz="1700" spc="-70" dirty="0"/>
              <a:t>m</a:t>
            </a:r>
            <a:r>
              <a:rPr sz="1700" spc="-35" dirty="0"/>
              <a:t>a</a:t>
            </a:r>
            <a:r>
              <a:rPr sz="1700" spc="-15" dirty="0"/>
              <a:t>n</a:t>
            </a:r>
            <a:r>
              <a:rPr sz="1700" spc="-25" dirty="0"/>
              <a:t>c</a:t>
            </a:r>
            <a:r>
              <a:rPr sz="1700" spc="-55" dirty="0"/>
              <a:t>e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290" y="994796"/>
            <a:ext cx="1671319" cy="16714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49" y="175221"/>
            <a:ext cx="5845175" cy="15240"/>
          </a:xfrm>
          <a:custGeom>
            <a:avLst/>
            <a:gdLst/>
            <a:ahLst/>
            <a:cxnLst/>
            <a:rect l="l" t="t" r="r" b="b"/>
            <a:pathLst>
              <a:path w="5845175" h="15239">
                <a:moveTo>
                  <a:pt x="5845175" y="0"/>
                </a:moveTo>
                <a:lnTo>
                  <a:pt x="0" y="0"/>
                </a:lnTo>
                <a:lnTo>
                  <a:pt x="0" y="15240"/>
                </a:lnTo>
                <a:lnTo>
                  <a:pt x="5845175" y="15240"/>
                </a:lnTo>
                <a:lnTo>
                  <a:pt x="5845175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789241"/>
            <a:ext cx="5850890" cy="1498600"/>
            <a:chOff x="0" y="1789241"/>
            <a:chExt cx="5850890" cy="1498600"/>
          </a:xfrm>
        </p:grpSpPr>
        <p:sp>
          <p:nvSpPr>
            <p:cNvPr id="5" name="object 5"/>
            <p:cNvSpPr/>
            <p:nvPr/>
          </p:nvSpPr>
          <p:spPr>
            <a:xfrm>
              <a:off x="4169712" y="1793235"/>
              <a:ext cx="1677035" cy="1490980"/>
            </a:xfrm>
            <a:custGeom>
              <a:avLst/>
              <a:gdLst/>
              <a:ahLst/>
              <a:cxnLst/>
              <a:rect l="l" t="t" r="r" b="b"/>
              <a:pathLst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  <a:path w="1677035" h="1490979">
                  <a:moveTo>
                    <a:pt x="1677007" y="0"/>
                  </a:moveTo>
                  <a:lnTo>
                    <a:pt x="1618992" y="7229"/>
                  </a:lnTo>
                  <a:lnTo>
                    <a:pt x="1569496" y="16449"/>
                  </a:lnTo>
                  <a:lnTo>
                    <a:pt x="1521659" y="28087"/>
                  </a:lnTo>
                  <a:lnTo>
                    <a:pt x="1475414" y="42046"/>
                  </a:lnTo>
                  <a:lnTo>
                    <a:pt x="1430696" y="58229"/>
                  </a:lnTo>
                  <a:lnTo>
                    <a:pt x="1387438" y="76540"/>
                  </a:lnTo>
                  <a:lnTo>
                    <a:pt x="1345575" y="96882"/>
                  </a:lnTo>
                  <a:lnTo>
                    <a:pt x="1305038" y="119159"/>
                  </a:lnTo>
                  <a:lnTo>
                    <a:pt x="1265763" y="143274"/>
                  </a:lnTo>
                  <a:lnTo>
                    <a:pt x="1227682" y="169129"/>
                  </a:lnTo>
                  <a:lnTo>
                    <a:pt x="1190731" y="196629"/>
                  </a:lnTo>
                  <a:lnTo>
                    <a:pt x="1154841" y="225677"/>
                  </a:lnTo>
                  <a:lnTo>
                    <a:pt x="1119947" y="256176"/>
                  </a:lnTo>
                  <a:lnTo>
                    <a:pt x="1085983" y="288029"/>
                  </a:lnTo>
                  <a:lnTo>
                    <a:pt x="1052882" y="321140"/>
                  </a:lnTo>
                  <a:lnTo>
                    <a:pt x="1020577" y="355412"/>
                  </a:lnTo>
                  <a:lnTo>
                    <a:pt x="989004" y="390749"/>
                  </a:lnTo>
                  <a:lnTo>
                    <a:pt x="958094" y="427053"/>
                  </a:lnTo>
                  <a:lnTo>
                    <a:pt x="927783" y="464228"/>
                  </a:lnTo>
                  <a:lnTo>
                    <a:pt x="898003" y="502177"/>
                  </a:lnTo>
                  <a:lnTo>
                    <a:pt x="868688" y="540804"/>
                  </a:lnTo>
                  <a:lnTo>
                    <a:pt x="839772" y="580012"/>
                  </a:lnTo>
                  <a:lnTo>
                    <a:pt x="811188" y="619704"/>
                  </a:lnTo>
                  <a:lnTo>
                    <a:pt x="782871" y="659784"/>
                  </a:lnTo>
                  <a:lnTo>
                    <a:pt x="754754" y="700155"/>
                  </a:lnTo>
                  <a:lnTo>
                    <a:pt x="726770" y="740720"/>
                  </a:lnTo>
                  <a:lnTo>
                    <a:pt x="698854" y="781383"/>
                  </a:lnTo>
                  <a:lnTo>
                    <a:pt x="670937" y="822045"/>
                  </a:lnTo>
                  <a:lnTo>
                    <a:pt x="642954" y="862609"/>
                  </a:lnTo>
                  <a:lnTo>
                    <a:pt x="614836" y="902978"/>
                  </a:lnTo>
                  <a:lnTo>
                    <a:pt x="586519" y="943055"/>
                  </a:lnTo>
                  <a:lnTo>
                    <a:pt x="557936" y="982744"/>
                  </a:lnTo>
                  <a:lnTo>
                    <a:pt x="529020" y="1021948"/>
                  </a:lnTo>
                  <a:lnTo>
                    <a:pt x="499705" y="1060570"/>
                  </a:lnTo>
                  <a:lnTo>
                    <a:pt x="469925" y="1098515"/>
                  </a:lnTo>
                  <a:lnTo>
                    <a:pt x="439613" y="1135684"/>
                  </a:lnTo>
                  <a:lnTo>
                    <a:pt x="408704" y="1171983"/>
                  </a:lnTo>
                  <a:lnTo>
                    <a:pt x="377130" y="1207313"/>
                  </a:lnTo>
                  <a:lnTo>
                    <a:pt x="344826" y="1241579"/>
                  </a:lnTo>
                  <a:lnTo>
                    <a:pt x="311725" y="1274683"/>
                  </a:lnTo>
                  <a:lnTo>
                    <a:pt x="277761" y="1306530"/>
                  </a:lnTo>
                  <a:lnTo>
                    <a:pt x="242867" y="1337022"/>
                  </a:lnTo>
                  <a:lnTo>
                    <a:pt x="206977" y="1366064"/>
                  </a:lnTo>
                  <a:lnTo>
                    <a:pt x="170025" y="1393557"/>
                  </a:lnTo>
                  <a:lnTo>
                    <a:pt x="131945" y="1419407"/>
                  </a:lnTo>
                  <a:lnTo>
                    <a:pt x="92670" y="1443515"/>
                  </a:lnTo>
                  <a:lnTo>
                    <a:pt x="52133" y="1465786"/>
                  </a:lnTo>
                  <a:lnTo>
                    <a:pt x="10269" y="1486123"/>
                  </a:lnTo>
                  <a:lnTo>
                    <a:pt x="0" y="1490469"/>
                  </a:lnTo>
                </a:path>
              </a:pathLst>
            </a:custGeom>
            <a:ln w="7989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503"/>
              <a:ext cx="5838824" cy="285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64444" y="1107590"/>
            <a:ext cx="23437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375">
              <a:lnSpc>
                <a:spcPct val="102899"/>
              </a:lnSpc>
              <a:spcBef>
                <a:spcPts val="100"/>
              </a:spcBef>
            </a:pPr>
            <a:r>
              <a:rPr sz="850" spc="11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5" dirty="0">
                <a:solidFill>
                  <a:srgbClr val="332B2B"/>
                </a:solidFill>
                <a:latin typeface="Verdana"/>
                <a:cs typeface="Verdana"/>
              </a:rPr>
              <a:t>-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40" dirty="0">
                <a:solidFill>
                  <a:srgbClr val="332B2B"/>
                </a:solidFill>
                <a:latin typeface="Verdana"/>
                <a:cs typeface="Verdana"/>
              </a:rPr>
              <a:t>x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latin typeface="Verdana"/>
                <a:cs typeface="Verdana"/>
              </a:rPr>
              <a:t>r</a:t>
            </a:r>
            <a:r>
              <a:rPr sz="850" spc="20" dirty="0">
                <a:latin typeface="Verdana"/>
                <a:cs typeface="Verdana"/>
              </a:rPr>
              <a:t>e</a:t>
            </a:r>
            <a:r>
              <a:rPr sz="850" spc="50" dirty="0">
                <a:latin typeface="Verdana"/>
                <a:cs typeface="Verdana"/>
              </a:rPr>
              <a:t>h</a:t>
            </a:r>
            <a:r>
              <a:rPr sz="850" spc="-35" dirty="0">
                <a:latin typeface="Verdana"/>
                <a:cs typeface="Verdana"/>
              </a:rPr>
              <a:t>y</a:t>
            </a:r>
            <a:r>
              <a:rPr sz="850" spc="60" dirty="0">
                <a:latin typeface="Verdana"/>
                <a:cs typeface="Verdana"/>
              </a:rPr>
              <a:t>d</a:t>
            </a:r>
            <a:r>
              <a:rPr sz="850" spc="-15" dirty="0">
                <a:latin typeface="Verdana"/>
                <a:cs typeface="Verdana"/>
              </a:rPr>
              <a:t>r</a:t>
            </a:r>
            <a:r>
              <a:rPr sz="850" dirty="0">
                <a:latin typeface="Verdana"/>
                <a:cs typeface="Verdana"/>
              </a:rPr>
              <a:t>a</a:t>
            </a:r>
            <a:r>
              <a:rPr sz="850" spc="15" dirty="0">
                <a:latin typeface="Verdana"/>
                <a:cs typeface="Verdana"/>
              </a:rPr>
              <a:t>t</a:t>
            </a:r>
            <a:r>
              <a:rPr sz="850" spc="-5" dirty="0">
                <a:latin typeface="Verdana"/>
                <a:cs typeface="Verdana"/>
              </a:rPr>
              <a:t>i</a:t>
            </a:r>
            <a:r>
              <a:rPr sz="850" spc="30" dirty="0">
                <a:latin typeface="Verdana"/>
                <a:cs typeface="Verdana"/>
              </a:rPr>
              <a:t>o</a:t>
            </a:r>
            <a:r>
              <a:rPr sz="850" spc="55" dirty="0">
                <a:latin typeface="Verdana"/>
                <a:cs typeface="Verdana"/>
              </a:rPr>
              <a:t>n</a:t>
            </a:r>
            <a:r>
              <a:rPr sz="850" spc="-70" dirty="0"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al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r 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35" dirty="0">
                <a:solidFill>
                  <a:srgbClr val="332B2B"/>
                </a:solidFill>
                <a:latin typeface="Verdana"/>
                <a:cs typeface="Verdana"/>
              </a:rPr>
              <a:t>v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30" dirty="0">
                <a:solidFill>
                  <a:srgbClr val="332B2B"/>
                </a:solidFill>
                <a:latin typeface="Verdana"/>
                <a:cs typeface="Verdana"/>
              </a:rPr>
              <a:t>y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c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25" dirty="0">
                <a:solidFill>
                  <a:srgbClr val="332B2B"/>
                </a:solidFill>
                <a:latin typeface="Verdana"/>
                <a:cs typeface="Verdana"/>
              </a:rPr>
              <a:t>.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Co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100" dirty="0">
                <a:solidFill>
                  <a:srgbClr val="332B2B"/>
                </a:solidFill>
                <a:latin typeface="Verdana"/>
                <a:cs typeface="Verdana"/>
              </a:rPr>
              <a:t>m</a:t>
            </a:r>
            <a:r>
              <a:rPr sz="850" spc="-5" dirty="0">
                <a:solidFill>
                  <a:srgbClr val="332B2B"/>
                </a:solidFill>
                <a:latin typeface="Verdana"/>
                <a:cs typeface="Verdana"/>
              </a:rPr>
              <a:t>i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ng 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ﬂuids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rich 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in </a:t>
            </a:r>
            <a:r>
              <a:rPr sz="850" spc="5" dirty="0">
                <a:solidFill>
                  <a:srgbClr val="332B2B"/>
                </a:solidFill>
                <a:latin typeface="Verdana"/>
                <a:cs typeface="Verdana"/>
              </a:rPr>
              <a:t>electrolytes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 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carbohydrates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helps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replenish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glycogen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stores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40" dirty="0">
                <a:solidFill>
                  <a:srgbClr val="332B2B"/>
                </a:solidFill>
                <a:latin typeface="Verdana"/>
                <a:cs typeface="Verdana"/>
              </a:rPr>
              <a:t>and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supports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muscle</a:t>
            </a:r>
            <a:r>
              <a:rPr sz="850" spc="-6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recovery.</a:t>
            </a:r>
            <a:endParaRPr sz="850" dirty="0">
              <a:latin typeface="Verdana"/>
              <a:cs typeface="Verdana"/>
            </a:endParaRPr>
          </a:p>
          <a:p>
            <a:pPr marL="12700" marR="5080">
              <a:lnSpc>
                <a:spcPct val="102899"/>
              </a:lnSpc>
            </a:pPr>
            <a:r>
              <a:rPr sz="850" spc="35" dirty="0">
                <a:solidFill>
                  <a:srgbClr val="332B2B"/>
                </a:solidFill>
                <a:latin typeface="Verdana"/>
                <a:cs typeface="Verdana"/>
              </a:rPr>
              <a:t>Optimal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rehydration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0" dirty="0">
                <a:solidFill>
                  <a:srgbClr val="332B2B"/>
                </a:solidFill>
                <a:latin typeface="Verdana"/>
                <a:cs typeface="Verdana"/>
              </a:rPr>
              <a:t>accelerates</a:t>
            </a:r>
            <a:r>
              <a:rPr sz="850" spc="-6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recovery </a:t>
            </a:r>
            <a:r>
              <a:rPr sz="850" spc="-28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65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p</a:t>
            </a:r>
            <a:r>
              <a:rPr sz="850" dirty="0">
                <a:solidFill>
                  <a:srgbClr val="332B2B"/>
                </a:solidFill>
                <a:latin typeface="Verdana"/>
                <a:cs typeface="Verdana"/>
              </a:rPr>
              <a:t>a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15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332B2B"/>
                </a:solidFill>
                <a:latin typeface="Verdana"/>
                <a:cs typeface="Verdana"/>
              </a:rPr>
              <a:t>t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h</a:t>
            </a:r>
            <a:r>
              <a:rPr sz="850" spc="25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b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d</a:t>
            </a:r>
            <a:r>
              <a:rPr sz="850" spc="-30" dirty="0">
                <a:solidFill>
                  <a:srgbClr val="332B2B"/>
                </a:solidFill>
                <a:latin typeface="Verdana"/>
                <a:cs typeface="Verdana"/>
              </a:rPr>
              <a:t>y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f</a:t>
            </a:r>
            <a:r>
              <a:rPr sz="850" spc="30" dirty="0">
                <a:solidFill>
                  <a:srgbClr val="332B2B"/>
                </a:solidFill>
                <a:latin typeface="Verdana"/>
                <a:cs typeface="Verdana"/>
              </a:rPr>
              <a:t>o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r</a:t>
            </a:r>
            <a:r>
              <a:rPr sz="850" spc="-70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b</a:t>
            </a:r>
            <a:r>
              <a:rPr sz="850" spc="-20" dirty="0">
                <a:solidFill>
                  <a:srgbClr val="332B2B"/>
                </a:solidFill>
                <a:latin typeface="Verdana"/>
                <a:cs typeface="Verdana"/>
              </a:rPr>
              <a:t>s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60" dirty="0">
                <a:solidFill>
                  <a:srgbClr val="332B2B"/>
                </a:solidFill>
                <a:latin typeface="Verdana"/>
                <a:cs typeface="Verdana"/>
              </a:rPr>
              <a:t>q</a:t>
            </a:r>
            <a:r>
              <a:rPr sz="850" spc="45" dirty="0">
                <a:solidFill>
                  <a:srgbClr val="332B2B"/>
                </a:solidFill>
                <a:latin typeface="Verdana"/>
                <a:cs typeface="Verdana"/>
              </a:rPr>
              <a:t>u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e</a:t>
            </a:r>
            <a:r>
              <a:rPr sz="850" spc="50" dirty="0">
                <a:solidFill>
                  <a:srgbClr val="332B2B"/>
                </a:solidFill>
                <a:latin typeface="Verdana"/>
                <a:cs typeface="Verdana"/>
              </a:rPr>
              <a:t>n</a:t>
            </a:r>
            <a:r>
              <a:rPr sz="850" spc="20" dirty="0">
                <a:solidFill>
                  <a:srgbClr val="332B2B"/>
                </a:solidFill>
                <a:latin typeface="Verdana"/>
                <a:cs typeface="Verdana"/>
              </a:rPr>
              <a:t>t  training</a:t>
            </a:r>
            <a:r>
              <a:rPr sz="850" spc="-75" dirty="0">
                <a:solidFill>
                  <a:srgbClr val="332B2B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332B2B"/>
                </a:solidFill>
                <a:latin typeface="Verdana"/>
                <a:cs typeface="Verdana"/>
              </a:rPr>
              <a:t>sessions.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71225" y="458892"/>
            <a:ext cx="241871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Hydration</a:t>
            </a:r>
            <a:r>
              <a:rPr spc="-75" dirty="0"/>
              <a:t> </a:t>
            </a:r>
            <a:r>
              <a:rPr spc="-30" dirty="0"/>
              <a:t>and</a:t>
            </a:r>
            <a:r>
              <a:rPr spc="-75" dirty="0"/>
              <a:t> </a:t>
            </a:r>
            <a:r>
              <a:rPr spc="-60" dirty="0"/>
              <a:t>Recovery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518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Cambria</vt:lpstr>
      <vt:lpstr>Verdana</vt:lpstr>
      <vt:lpstr>Office Theme</vt:lpstr>
      <vt:lpstr>Презентация PowerPoint</vt:lpstr>
      <vt:lpstr>Introduction</vt:lpstr>
      <vt:lpstr>Importance of Hydration</vt:lpstr>
      <vt:lpstr>Hydration Guidelines</vt:lpstr>
      <vt:lpstr>Презентация PowerPoint</vt:lpstr>
      <vt:lpstr>Thermoregulation Mechanisms</vt:lpstr>
      <vt:lpstr>Heat Stress Management</vt:lpstr>
      <vt:lpstr>Cold Weather Performance</vt:lpstr>
      <vt:lpstr>Hydration and Recovery</vt:lpstr>
      <vt:lpstr>Practical Application</vt:lpstr>
      <vt:lpstr>Performance Optimization</vt:lpstr>
      <vt:lpstr>Q&amp;A Session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hydration-and-thermoregulation</dc:title>
  <dc:creator>Heram Sahu</dc:creator>
  <cp:keywords>DAF3ridhmXY,BAElkq4QMKU</cp:keywords>
  <cp:lastModifiedBy>Пользователь</cp:lastModifiedBy>
  <cp:revision>1</cp:revision>
  <dcterms:created xsi:type="dcterms:W3CDTF">2023-12-22T11:25:58Z</dcterms:created>
  <dcterms:modified xsi:type="dcterms:W3CDTF">2023-12-22T11:28:14Z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2023-12-22T00:00:00Z</vt:filetime>
  </property>
  <property fmtid="{D5CDD505-2E9C-101B-9397-08002B2CF9AE}" pid="3" name="Creator">
    <vt:lpwstr>Canva</vt:lpwstr>
  </property>
  <property fmtid="{D5CDD505-2E9C-101B-9397-08002B2CF9AE}" pid="4" name="LastSaved">
    <vt:filetime>2023-12-22T00:00:00Z</vt:filetime>
  </property>
</Properties>
</file>