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9" r:id="rId2"/>
    <p:sldId id="260" r:id="rId3"/>
    <p:sldId id="261" r:id="rId4"/>
    <p:sldId id="262" r:id="rId5"/>
    <p:sldId id="263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</p:sldIdLst>
  <p:sldSz cx="12192000" cy="6858000"/>
  <p:notesSz cx="6858000" cy="9144000"/>
  <p:defaultTextStyle>
    <a:defPPr>
      <a:defRPr lang="ru-K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47"/>
    <p:restoredTop sz="94696"/>
  </p:normalViewPr>
  <p:slideViewPr>
    <p:cSldViewPr snapToGrid="0">
      <p:cViewPr>
        <p:scale>
          <a:sx n="146" d="100"/>
          <a:sy n="146" d="100"/>
        </p:scale>
        <p:origin x="-1512" y="-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5AE6CE-EC49-367D-DF1C-4DBD46F6B4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KG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08E692C-2074-4FB7-EC44-60548D71EB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KG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F5D4F0A-8205-1A0A-4281-6A75EB34D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18B7-248F-CA44-9880-2C1AA192B27B}" type="datetimeFigureOut">
              <a:rPr lang="ru-KG" smtClean="0"/>
              <a:t>20.01.2024</a:t>
            </a:fld>
            <a:endParaRPr lang="ru-KG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6F5BF1-0530-DFE0-25DA-B92F046CD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4D937B-4C22-38D6-D677-4C6C6D4FB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508D-C939-F14B-9977-FE8930E7FB93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3708032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74B260-01EB-3AAB-0A50-56394BED3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G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73197EB-91CB-EC8F-CDE0-317BC1FC1A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G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47C4D3-3C75-436B-0757-D7114AF4D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18B7-248F-CA44-9880-2C1AA192B27B}" type="datetimeFigureOut">
              <a:rPr lang="ru-KG" smtClean="0"/>
              <a:t>20.01.2024</a:t>
            </a:fld>
            <a:endParaRPr lang="ru-KG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C590AA7-5F1B-2ECE-ADF0-562108A07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BDC96A-280E-CB7B-197B-CAEB155DA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508D-C939-F14B-9977-FE8930E7FB93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1662700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ED784F5-BA8E-6197-8971-F6BFF6FD93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KG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205408-79B9-851C-5C45-A0F3602E89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G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40A3B2-9974-E954-7BDE-A51764485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18B7-248F-CA44-9880-2C1AA192B27B}" type="datetimeFigureOut">
              <a:rPr lang="ru-KG" smtClean="0"/>
              <a:t>20.01.2024</a:t>
            </a:fld>
            <a:endParaRPr lang="ru-KG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05FDAAC-0ABC-557A-AF83-77138A05D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3F048B-2F73-B603-7B05-C6A9CD213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508D-C939-F14B-9977-FE8930E7FB93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667774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E6F030-0547-1B2D-D0A9-ACA0AE69D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98CB19-99AB-D69E-43BB-82A071ACE1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G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AAA61FA-80AA-5EE9-FC6B-AAA3AF50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18B7-248F-CA44-9880-2C1AA192B27B}" type="datetimeFigureOut">
              <a:rPr lang="ru-KG" smtClean="0"/>
              <a:t>20.01.2024</a:t>
            </a:fld>
            <a:endParaRPr lang="ru-KG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F4DFCA-5183-5E99-3111-50507D562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9A183-D0EA-2CBA-653C-A515313BC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508D-C939-F14B-9977-FE8930E7FB93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3314468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8DA75B-A655-19CE-2BF8-CB0253B03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KG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B20F72E-66C9-B8FF-2B3F-37582C3B3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7DE2F8A-E82A-BE0C-C1B5-E830A0705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18B7-248F-CA44-9880-2C1AA192B27B}" type="datetimeFigureOut">
              <a:rPr lang="ru-KG" smtClean="0"/>
              <a:t>20.01.2024</a:t>
            </a:fld>
            <a:endParaRPr lang="ru-KG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C67C68-2E00-E777-43B5-0A7E24EE1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F03F3B-98E0-18FA-1927-C87B030A5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508D-C939-F14B-9977-FE8930E7FB93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527730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218EE4-B876-81BF-3963-169F7EB2A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6962E87-29CA-C0F3-1E1D-C14B50DE6A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G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F745F6-F88E-8DFD-1C9E-7A90A6B8D7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G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2FE50E8-AC18-FC55-FC80-5E050EBF6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18B7-248F-CA44-9880-2C1AA192B27B}" type="datetimeFigureOut">
              <a:rPr lang="ru-KG" smtClean="0"/>
              <a:t>20.01.2024</a:t>
            </a:fld>
            <a:endParaRPr lang="ru-KG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66E30DF-CE9D-2721-E5C7-05ACAF95A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CE6955B-E9F7-0085-DC2D-A709B6D24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508D-C939-F14B-9977-FE8930E7FB93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2302394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53ACF2-B9A5-07AE-1857-FC9C7043E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KG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F532269-EF9B-20EE-9A51-4554CF2879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A3C586F-B36E-FF3A-9635-E025DA00D3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G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7833860-B09A-87A1-AA36-AAE6682417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E015274-54FA-3C17-962F-7056550E39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G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4A476E6-0F59-EA0C-12C0-06CA284E9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18B7-248F-CA44-9880-2C1AA192B27B}" type="datetimeFigureOut">
              <a:rPr lang="ru-KG" smtClean="0"/>
              <a:t>20.01.2024</a:t>
            </a:fld>
            <a:endParaRPr lang="ru-KG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CA9454-2123-8A48-6774-AE664DA2C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E47927C-7B2C-AB70-895D-22E672A7ED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508D-C939-F14B-9977-FE8930E7FB93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1212418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B725C-09F7-8B63-6238-622730F83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KG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A50E504-D557-CAB8-7F01-FA4B9638CE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18B7-248F-CA44-9880-2C1AA192B27B}" type="datetimeFigureOut">
              <a:rPr lang="ru-KG" smtClean="0"/>
              <a:t>20.01.2024</a:t>
            </a:fld>
            <a:endParaRPr lang="ru-KG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5129E3C-1F86-550D-1E64-24ACD060EE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35D72B4-1553-3442-C1D3-DAC9C2066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508D-C939-F14B-9977-FE8930E7FB93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2817872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9D11028-4E7B-E0CB-840B-D45BFB33E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18B7-248F-CA44-9880-2C1AA192B27B}" type="datetimeFigureOut">
              <a:rPr lang="ru-KG" smtClean="0"/>
              <a:t>20.01.2024</a:t>
            </a:fld>
            <a:endParaRPr lang="ru-KG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292E51A-78AB-1A8C-2FC3-18ADA534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0871021-E785-A90B-B1BD-E3EC2F94A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508D-C939-F14B-9977-FE8930E7FB93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4196487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ACFDFE-19AF-5625-45CF-E15D9A5AD3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A964CA-4DA3-9BF2-7C64-314FDEDC01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G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0CA9A15-4DA0-99C0-AE3F-E5E525275A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5AB6F6B-B336-572F-9795-22A3DBF7A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18B7-248F-CA44-9880-2C1AA192B27B}" type="datetimeFigureOut">
              <a:rPr lang="ru-KG" smtClean="0"/>
              <a:t>20.01.2024</a:t>
            </a:fld>
            <a:endParaRPr lang="ru-KG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7E15D2-C779-18C2-B49B-D7F5D3103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EE95B1F-7778-A497-BCE1-FD7E43949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508D-C939-F14B-9977-FE8930E7FB93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218735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C52413-4B94-8E03-59B0-8B4EF9042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KG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BCF3EB2-6E44-0A98-E902-E7B2AA1BFB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KG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5CAC658-D154-852E-9099-7189A5940E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78C6E3B-6EFA-2C88-F7D6-6B7ECAD1F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18B7-248F-CA44-9880-2C1AA192B27B}" type="datetimeFigureOut">
              <a:rPr lang="ru-KG" smtClean="0"/>
              <a:t>20.01.2024</a:t>
            </a:fld>
            <a:endParaRPr lang="ru-KG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90E1F39-1F0C-737C-1305-0E370DBDC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93ADD3-93E7-C5A9-1F0A-DAF4ECD5F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91508D-C939-F14B-9977-FE8930E7FB93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2093478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814438-C93D-F672-5021-65E027166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KG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8D79967-3C76-98F7-53D2-B9EA7D8C8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G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3589D34-B3F8-BBFD-B881-580C679025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918B7-248F-CA44-9880-2C1AA192B27B}" type="datetimeFigureOut">
              <a:rPr lang="ru-KG" smtClean="0"/>
              <a:t>20.01.2024</a:t>
            </a:fld>
            <a:endParaRPr lang="ru-KG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24D35A-A24F-462B-B6C6-22B9ADDFC3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KG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6B3BDC-04E6-CB9B-5418-5BBB9AD4F7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91508D-C939-F14B-9977-FE8930E7FB93}" type="slidenum">
              <a:rPr lang="ru-KG" smtClean="0"/>
              <a:t>‹#›</a:t>
            </a:fld>
            <a:endParaRPr lang="ru-KG"/>
          </a:p>
        </p:txBody>
      </p:sp>
    </p:spTree>
    <p:extLst>
      <p:ext uri="{BB962C8B-B14F-4D97-AF65-F5344CB8AC3E}">
        <p14:creationId xmlns:p14="http://schemas.microsoft.com/office/powerpoint/2010/main" val="2947220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K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2D2E41-5017-E281-A1DB-CF7CA86A0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9667"/>
          </a:xfrm>
        </p:spPr>
        <p:txBody>
          <a:bodyPr>
            <a:normAutofit fontScale="90000"/>
          </a:bodyPr>
          <a:lstStyle/>
          <a:p>
            <a:endParaRPr lang="ru-KG" dirty="0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E5E34D1-E52F-0459-D78C-DF91772A2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G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138757-E308-9EF3-B57A-CBEB7C5A4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307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8D67CC-2D65-6F7F-A0A6-B78EC193E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4C02FA8-D7AC-04B3-4998-786B04B8FB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G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C3CABAD-3158-ED95-065D-13EB7B946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1250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2E2D88-C0EE-EF25-8208-BA668FF0B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4892E1-5C9C-4BCC-26B5-020654EB1F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G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22C00A2-3EF7-52C4-4931-C6FF94CBE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1049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7491AC-4956-2C0E-93EC-3BE77BB3C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1950AA-2652-580D-F395-25509274A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G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9BC92C9-1890-37D5-917A-24EB68DDA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3869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38AE48-190B-76E1-01E8-966AC77F2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5101B5-2175-C12B-751A-10D939C13B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G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4D17FF8-09E1-387A-8D84-7FFDB495B4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6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27FABB-9367-F041-D4A4-17C081B4D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89EDE5-9E6F-9519-E14E-3645C08C4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G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51A92FE-B8D4-C020-D1BB-520A9E1DDD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334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B6E816-968E-7593-7673-28BB0891C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4F95A9D-4DAD-DCB9-4562-BCA5CE4039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G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D4A1A99-8F06-0412-B762-58428A90E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137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D4356A-17AC-3A68-F487-DB02BAC1C8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9175D5-DCE9-DBEC-98E0-EEDB99D50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G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DD76B33-3396-BC9B-1897-4CA7AB99B8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295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EFD1237-37A3-4007-5333-03E365F57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24215C-291D-220E-D031-E9DFC4CCB6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G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C342DFD-D993-4476-63E5-DBB38DA52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02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FBD11E-978E-40DD-C352-9CE85142F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7B146C-CA16-26D4-77CE-C9BE7C0DBB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G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6B2F35B-C71D-0597-70DB-5F6ABC946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962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E8E951-542B-F699-13BB-39D76E90E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4BB18BC-4ABC-2121-E38A-80615F202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G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86598D5-F489-CAAA-25B7-5E9457F5C2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42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8BA755-AF4C-D185-F2F2-F563A3FB1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7BEEFA-7E00-F160-002E-48BA40494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G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5CC494-C3A9-E681-4C70-FB362F129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734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E33B39-3625-3FAD-339A-55EB1BBF7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KG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86FF72-D92D-88CA-5C0B-371FF5AF0B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KG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AA1125-E6FE-C865-340B-FA19591517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243012"/>
            <a:ext cx="7772400" cy="437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0175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0</Words>
  <Application>Microsoft Macintosh PowerPoint</Application>
  <PresentationFormat>Широкоэкранный</PresentationFormat>
  <Paragraphs>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Evgeniya Lim</dc:creator>
  <cp:lastModifiedBy>Evgeniya Lim</cp:lastModifiedBy>
  <cp:revision>2</cp:revision>
  <dcterms:created xsi:type="dcterms:W3CDTF">2023-12-13T06:56:11Z</dcterms:created>
  <dcterms:modified xsi:type="dcterms:W3CDTF">2024-01-20T06:51:30Z</dcterms:modified>
</cp:coreProperties>
</file>