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/>
    <p:restoredTop sz="94696"/>
  </p:normalViewPr>
  <p:slideViewPr>
    <p:cSldViewPr snapToGrid="0">
      <p:cViewPr>
        <p:scale>
          <a:sx n="146" d="100"/>
          <a:sy n="146" d="100"/>
        </p:scale>
        <p:origin x="-1512" y="-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AE6CE-EC49-367D-DF1C-4DBD46F6B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8E692C-2074-4FB7-EC44-60548D71E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D4F0A-8205-1A0A-4281-6A75EB34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F5BF1-0530-DFE0-25DA-B92F046C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D937B-4C22-38D6-D677-4C6C6D4F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70803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4B260-01EB-3AAB-0A50-56394BED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3197EB-91CB-EC8F-CDE0-317BC1FC1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7C4D3-3C75-436B-0757-D7114AF4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590AA7-5F1B-2ECE-ADF0-562108A0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DC96A-280E-CB7B-197B-CAEB155D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66270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D784F5-BA8E-6197-8971-F6BFF6FD9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205408-79B9-851C-5C45-A0F3602E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0A3B2-9974-E954-7BDE-A5176448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FDAAC-0ABC-557A-AF83-77138A05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F048B-2F73-B603-7B05-C6A9CD21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66777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F030-0547-1B2D-D0A9-ACA0AE69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8CB19-99AB-D69E-43BB-82A071AC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AA61FA-80AA-5EE9-FC6B-AAA3AF50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4DFCA-5183-5E99-3111-50507D56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A183-D0EA-2CBA-653C-A515313B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1446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DA75B-A655-19CE-2BF8-CB0253B0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0F72E-66C9-B8FF-2B3F-37582C3B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E2F8A-E82A-BE0C-C1B5-E830A070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67C68-2E00-E777-43B5-0A7E24EE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03F3B-98E0-18FA-1927-C87B030A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52773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18EE4-B876-81BF-3963-169F7EB2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62E87-29CA-C0F3-1E1D-C14B50DE6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F745F6-F88E-8DFD-1C9E-7A90A6B8D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FE50E8-AC18-FC55-FC80-5E050EBF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E30DF-CE9D-2721-E5C7-05ACAF9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E6955B-E9F7-0085-DC2D-A709B6D2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0239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3ACF2-B9A5-07AE-1857-FC9C7043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32269-EF9B-20EE-9A51-4554CF28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C586F-B36E-FF3A-9635-E025DA00D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833860-B09A-87A1-AA36-AAE668241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015274-54FA-3C17-962F-7056550E3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A476E6-0F59-EA0C-12C0-06CA284E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CA9454-2123-8A48-6774-AE664DA2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47927C-7B2C-AB70-895D-22E672A7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21241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B725C-09F7-8B63-6238-622730F8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0E504-D557-CAB8-7F01-FA4B9638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129E3C-1F86-550D-1E64-24ACD060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5D72B4-1553-3442-C1D3-DAC9C206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178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D11028-4E7B-E0CB-840B-D45BFB33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92E51A-78AB-1A8C-2FC3-18ADA534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871021-E785-A90B-B1BD-E3EC2F94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19648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FDFE-19AF-5625-45CF-E15D9A5A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964CA-4DA3-9BF2-7C64-314FDEDC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CA9A15-4DA0-99C0-AE3F-E5E525275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AB6F6B-B336-572F-9795-22A3DBF7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E15D2-C779-18C2-B49B-D7F5D310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95B1F-7778-A497-BCE1-FD7E4394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187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52413-4B94-8E03-59B0-8B4EF904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CF3EB2-6E44-0A98-E902-E7B2AA1BF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CAC658-D154-852E-9099-7189A5940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8C6E3B-6EFA-2C88-F7D6-6B7ECAD1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0E1F39-1F0C-737C-1305-0E370DBD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3ADD3-93E7-C5A9-1F0A-DAF4ECD5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09347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4438-C93D-F672-5021-65E02716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79967-3C76-98F7-53D2-B9EA7D8C8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9D34-B3F8-BBFD-B881-580C67902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18B7-248F-CA44-9880-2C1AA192B27B}" type="datetimeFigureOut">
              <a:rPr lang="ru-KG" smtClean="0"/>
              <a:t>20.01.2024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4D35A-A24F-462B-B6C6-22B9ADDFC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6B3BDC-04E6-CB9B-5418-5BBB9AD4F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508D-C939-F14B-9977-FE8930E7FB93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94722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2E41-5017-E281-A1DB-CF7CA86A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667"/>
          </a:xfrm>
        </p:spPr>
        <p:txBody>
          <a:bodyPr>
            <a:normAutofit fontScale="90000"/>
          </a:bodyPr>
          <a:lstStyle/>
          <a:p>
            <a:endParaRPr lang="ru-KG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5E34D1-E52F-0459-D78C-DF91772A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38757-E308-9EF3-B57A-CBEB7C5A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0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D67CC-2D65-6F7F-A0A6-B78EC193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02FA8-D7AC-04B3-4998-786B04B8F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CABAD-3158-ED95-065D-13EB7B94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2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E2D88-C0EE-EF25-8208-BA668FF0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892E1-5C9C-4BCC-26B5-020654EB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2C00A2-3EF7-52C4-4931-C6FF94CB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0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491AC-4956-2C0E-93EC-3BE77BB3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950AA-2652-580D-F395-25509274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C92C9-1890-37D5-917A-24EB68DD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8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8AE48-190B-76E1-01E8-966AC77F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5101B5-2175-C12B-751A-10D939C1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17FF8-09E1-387A-8D84-7FFDB495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7FABB-9367-F041-D4A4-17C081B4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9EDE5-9E6F-9519-E14E-3645C08C4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1A92FE-B8D4-C020-D1BB-520A9E1D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6E816-968E-7593-7673-28BB0891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95A9D-4DAD-DCB9-4562-BCA5CE403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4A1A99-8F06-0412-B762-58428A90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4356A-17AC-3A68-F487-DB02BAC1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175D5-DCE9-DBEC-98E0-EEDB99D50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76B33-3396-BC9B-1897-4CA7AB99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1237-37A3-4007-5333-03E365F5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4215C-291D-220E-D031-E9DFC4CC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342DFD-D993-4476-63E5-DBB38DA5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BD11E-978E-40DD-C352-9CE85142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B146C-CA16-26D4-77CE-C9BE7C0D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2F35B-C71D-0597-70DB-5F6ABC94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8E951-542B-F699-13BB-39D76E90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B18BC-4ABC-2121-E38A-80615F202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598D5-F489-CAAA-25B7-5E9457F5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BA755-AF4C-D185-F2F2-F563A3FB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BEEFA-7E00-F160-002E-48BA40494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5CC494-C3A9-E681-4C70-FB362F129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3B39-3625-3FAD-339A-55EB1BBF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6FF72-D92D-88CA-5C0B-371FF5AF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AA1125-E6FE-C865-340B-FA1959151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17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Lim</dc:creator>
  <cp:lastModifiedBy>Evgeniya Lim</cp:lastModifiedBy>
  <cp:revision>2</cp:revision>
  <dcterms:created xsi:type="dcterms:W3CDTF">2023-12-13T06:56:11Z</dcterms:created>
  <dcterms:modified xsi:type="dcterms:W3CDTF">2024-01-20T06:51:30Z</dcterms:modified>
</cp:coreProperties>
</file>