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2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0DB42-8075-4C9F-97F4-9CD33CA39387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63D0F-7D99-41A1-B3BC-59EB5B28F8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84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63D0F-7D99-41A1-B3BC-59EB5B28F8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41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9521D-78FD-4690-92CF-AAE5727DACBA}" type="datetimeFigureOut">
              <a:rPr lang="ru-RU" smtClean="0"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7C1100-2941-46B1-B5FF-B47F03020B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9050"/>
            <a:ext cx="9124950" cy="6819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4287"/>
            <a:ext cx="9124950" cy="68294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3812"/>
            <a:ext cx="9115425" cy="681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575" y="28575"/>
            <a:ext cx="9086850" cy="680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862"/>
            <a:ext cx="9144000" cy="677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3337"/>
            <a:ext cx="9105900" cy="6791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42862"/>
            <a:ext cx="9115425" cy="677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38100"/>
            <a:ext cx="9124950" cy="6781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8575"/>
            <a:ext cx="9115425" cy="680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28575"/>
            <a:ext cx="9105900" cy="680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287" y="23812"/>
            <a:ext cx="9115425" cy="681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0"/>
            <a:ext cx="9191625" cy="680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57150"/>
            <a:ext cx="9134475" cy="67437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42862"/>
            <a:ext cx="9105900" cy="677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3812"/>
            <a:ext cx="9163050" cy="681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812" y="23812"/>
            <a:ext cx="9096375" cy="681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42862"/>
            <a:ext cx="9134475" cy="6772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050" y="33337"/>
            <a:ext cx="9105900" cy="6791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33337"/>
            <a:ext cx="9124950" cy="67913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2862"/>
            <a:ext cx="9144000" cy="677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19050"/>
            <a:ext cx="9124950" cy="6819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050"/>
            <a:ext cx="9144000" cy="68199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23812"/>
            <a:ext cx="9124950" cy="6810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28575"/>
            <a:ext cx="9163050" cy="6800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42862"/>
            <a:ext cx="9134475" cy="67722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5" y="47625"/>
            <a:ext cx="9124950" cy="6762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731136" y="6604084"/>
            <a:ext cx="146086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dirty="0"/>
              <a:t>www.msdmanuals.com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26</Words>
  <Application>Microsoft Office PowerPoint</Application>
  <PresentationFormat>Широкоэкранный</PresentationFormat>
  <Paragraphs>26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TMA</dc:creator>
  <cp:lastModifiedBy>User</cp:lastModifiedBy>
  <cp:revision>4</cp:revision>
  <dcterms:created xsi:type="dcterms:W3CDTF">2024-01-09T16:57:00Z</dcterms:created>
  <dcterms:modified xsi:type="dcterms:W3CDTF">2024-03-01T10:34:16Z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B7C119DEDA894DE884547D3463A4ECBE_13</vt:lpwstr>
  </property>
  <property fmtid="{D5CDD505-2E9C-101B-9397-08002B2CF9AE}" pid="3" name="KSOProductBuildVer">
    <vt:lpwstr>1049-12.2.0.13359</vt:lpwstr>
  </property>
</Properties>
</file>