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9"/>
  </p:notesMasterIdLst>
  <p:sldIdLst>
    <p:sldId id="256" r:id="rId3"/>
    <p:sldId id="258" r:id="rId4"/>
    <p:sldId id="257" r:id="rId5"/>
    <p:sldId id="260" r:id="rId6"/>
    <p:sldId id="261" r:id="rId7"/>
    <p:sldId id="263" r:id="rId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8E013A-FFAD-4861-B164-0642A9704E31}" type="datetimeFigureOut">
              <a:rPr lang="de-AT" smtClean="0"/>
              <a:t>20.03.2023</a:t>
            </a:fld>
            <a:endParaRPr lang="de-AT"/>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1921BB-521C-402B-9128-80889C435EF4}" type="slidenum">
              <a:rPr lang="de-AT" smtClean="0"/>
              <a:t>‹Nr.›</a:t>
            </a:fld>
            <a:endParaRPr lang="de-AT"/>
          </a:p>
        </p:txBody>
      </p:sp>
    </p:spTree>
    <p:extLst>
      <p:ext uri="{BB962C8B-B14F-4D97-AF65-F5344CB8AC3E}">
        <p14:creationId xmlns:p14="http://schemas.microsoft.com/office/powerpoint/2010/main" val="4085569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lvl1pPr defTabSz="911225" eaLnBrk="0" hangingPunct="0">
              <a:defRPr>
                <a:solidFill>
                  <a:schemeClr val="tx1"/>
                </a:solidFill>
                <a:latin typeface="Arial" charset="0"/>
              </a:defRPr>
            </a:lvl1pPr>
            <a:lvl2pPr marL="742950" indent="-285750" defTabSz="911225" eaLnBrk="0" hangingPunct="0">
              <a:defRPr>
                <a:solidFill>
                  <a:schemeClr val="tx1"/>
                </a:solidFill>
                <a:latin typeface="Arial" charset="0"/>
              </a:defRPr>
            </a:lvl2pPr>
            <a:lvl3pPr marL="1143000" indent="-228600" defTabSz="911225" eaLnBrk="0" hangingPunct="0">
              <a:defRPr>
                <a:solidFill>
                  <a:schemeClr val="tx1"/>
                </a:solidFill>
                <a:latin typeface="Arial" charset="0"/>
              </a:defRPr>
            </a:lvl3pPr>
            <a:lvl4pPr marL="1600200" indent="-228600" defTabSz="911225" eaLnBrk="0" hangingPunct="0">
              <a:defRPr>
                <a:solidFill>
                  <a:schemeClr val="tx1"/>
                </a:solidFill>
                <a:latin typeface="Arial" charset="0"/>
              </a:defRPr>
            </a:lvl4pPr>
            <a:lvl5pPr marL="2057400" indent="-228600" defTabSz="911225" eaLnBrk="0" hangingPunct="0">
              <a:defRPr>
                <a:solidFill>
                  <a:schemeClr val="tx1"/>
                </a:solidFill>
                <a:latin typeface="Arial" charset="0"/>
              </a:defRPr>
            </a:lvl5pPr>
            <a:lvl6pPr marL="2514600" indent="-228600" defTabSz="911225" eaLnBrk="0" fontAlgn="base" hangingPunct="0">
              <a:spcBef>
                <a:spcPct val="0"/>
              </a:spcBef>
              <a:spcAft>
                <a:spcPct val="0"/>
              </a:spcAft>
              <a:defRPr>
                <a:solidFill>
                  <a:schemeClr val="tx1"/>
                </a:solidFill>
                <a:latin typeface="Arial" charset="0"/>
              </a:defRPr>
            </a:lvl6pPr>
            <a:lvl7pPr marL="2971800" indent="-228600" defTabSz="911225" eaLnBrk="0" fontAlgn="base" hangingPunct="0">
              <a:spcBef>
                <a:spcPct val="0"/>
              </a:spcBef>
              <a:spcAft>
                <a:spcPct val="0"/>
              </a:spcAft>
              <a:defRPr>
                <a:solidFill>
                  <a:schemeClr val="tx1"/>
                </a:solidFill>
                <a:latin typeface="Arial" charset="0"/>
              </a:defRPr>
            </a:lvl7pPr>
            <a:lvl8pPr marL="3429000" indent="-228600" defTabSz="911225" eaLnBrk="0" fontAlgn="base" hangingPunct="0">
              <a:spcBef>
                <a:spcPct val="0"/>
              </a:spcBef>
              <a:spcAft>
                <a:spcPct val="0"/>
              </a:spcAft>
              <a:defRPr>
                <a:solidFill>
                  <a:schemeClr val="tx1"/>
                </a:solidFill>
                <a:latin typeface="Arial" charset="0"/>
              </a:defRPr>
            </a:lvl8pPr>
            <a:lvl9pPr marL="3886200" indent="-228600" defTabSz="911225" eaLnBrk="0" fontAlgn="base" hangingPunct="0">
              <a:spcBef>
                <a:spcPct val="0"/>
              </a:spcBef>
              <a:spcAft>
                <a:spcPct val="0"/>
              </a:spcAft>
              <a:defRPr>
                <a:solidFill>
                  <a:schemeClr val="tx1"/>
                </a:solidFill>
                <a:latin typeface="Arial" charset="0"/>
              </a:defRPr>
            </a:lvl9pPr>
          </a:lstStyle>
          <a:p>
            <a:pPr marL="0" marR="0" lvl="0" indent="0" algn="r" defTabSz="911225" rtl="0" eaLnBrk="1" fontAlgn="auto" latinLnBrk="0" hangingPunct="1">
              <a:lnSpc>
                <a:spcPct val="100000"/>
              </a:lnSpc>
              <a:spcBef>
                <a:spcPts val="0"/>
              </a:spcBef>
              <a:spcAft>
                <a:spcPts val="0"/>
              </a:spcAft>
              <a:buClrTx/>
              <a:buSzTx/>
              <a:buFontTx/>
              <a:buNone/>
              <a:tabLst/>
              <a:defRPr/>
            </a:pPr>
            <a:fld id="{3E644827-A1F3-492E-8758-D869ACF46CD6}" type="slidenum">
              <a:rPr kumimoji="0" lang="de-DE"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1225" rtl="0" eaLnBrk="1" fontAlgn="auto" latinLnBrk="0" hangingPunct="1">
                <a:lnSpc>
                  <a:spcPct val="100000"/>
                </a:lnSpc>
                <a:spcBef>
                  <a:spcPts val="0"/>
                </a:spcBef>
                <a:spcAft>
                  <a:spcPts val="0"/>
                </a:spcAft>
                <a:buClrTx/>
                <a:buSzTx/>
                <a:buFontTx/>
                <a:buNone/>
                <a:tabLst/>
                <a:defRPr/>
              </a:pPr>
              <a:t>2</a:t>
            </a:fld>
            <a:endParaRPr kumimoji="0" lang="de-DE" sz="1200" b="0" i="0" u="none" strike="noStrike" kern="1200" cap="none" spc="0" normalizeH="0" baseline="0" noProof="0">
              <a:ln>
                <a:noFill/>
              </a:ln>
              <a:solidFill>
                <a:prstClr val="black"/>
              </a:solidFill>
              <a:effectLst/>
              <a:uLnTx/>
              <a:uFillTx/>
              <a:latin typeface="Arial" charset="0"/>
              <a:ea typeface="+mn-ea"/>
              <a:cs typeface="+mn-cs"/>
            </a:endParaRPr>
          </a:p>
        </p:txBody>
      </p:sp>
      <p:sp>
        <p:nvSpPr>
          <p:cNvPr id="121859" name="Rectangle 2"/>
          <p:cNvSpPr>
            <a:spLocks noGrp="1" noRot="1" noChangeAspect="1" noChangeArrowheads="1" noTextEdit="1"/>
          </p:cNvSpPr>
          <p:nvPr>
            <p:ph type="sldImg"/>
          </p:nvPr>
        </p:nvSpPr>
        <p:spPr>
          <a:xfrm>
            <a:off x="381000" y="685800"/>
            <a:ext cx="6096000" cy="3429000"/>
          </a:xfrm>
          <a:ln/>
        </p:spPr>
      </p:sp>
      <p:sp>
        <p:nvSpPr>
          <p:cNvPr id="121860" name="Rectangle 3"/>
          <p:cNvSpPr>
            <a:spLocks noGrp="1" noChangeArrowheads="1"/>
          </p:cNvSpPr>
          <p:nvPr>
            <p:ph type="body" idx="1"/>
          </p:nvPr>
        </p:nvSpPr>
        <p:spPr>
          <a:noFill/>
        </p:spPr>
        <p:txBody>
          <a:bodyPr/>
          <a:lstStyle/>
          <a:p>
            <a:pPr eaLnBrk="1" hangingPunct="1"/>
            <a:endParaRPr lang="de-AT" dirty="0"/>
          </a:p>
        </p:txBody>
      </p:sp>
    </p:spTree>
    <p:extLst>
      <p:ext uri="{BB962C8B-B14F-4D97-AF65-F5344CB8AC3E}">
        <p14:creationId xmlns:p14="http://schemas.microsoft.com/office/powerpoint/2010/main" val="3361657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en-IE" dirty="0"/>
          </a:p>
        </p:txBody>
      </p:sp>
      <p:sp>
        <p:nvSpPr>
          <p:cNvPr id="4" name="Foliennummernplatzhalter 3"/>
          <p:cNvSpPr>
            <a:spLocks noGrp="1"/>
          </p:cNvSpPr>
          <p:nvPr>
            <p:ph type="sldNum" sz="quarter" idx="10"/>
          </p:nvPr>
        </p:nvSpPr>
        <p:spPr/>
        <p:txBody>
          <a:bodyPr/>
          <a:lstStyle/>
          <a:p>
            <a:fld id="{2AFEA223-4F50-4DD6-9CC4-15E4F51256E0}" type="slidenum">
              <a:rPr lang="de-AT" smtClean="0"/>
              <a:t>3</a:t>
            </a:fld>
            <a:endParaRPr lang="de-AT"/>
          </a:p>
        </p:txBody>
      </p:sp>
    </p:spTree>
    <p:extLst>
      <p:ext uri="{BB962C8B-B14F-4D97-AF65-F5344CB8AC3E}">
        <p14:creationId xmlns:p14="http://schemas.microsoft.com/office/powerpoint/2010/main" val="3641693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de-AT"/>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AT"/>
          </a:p>
        </p:txBody>
      </p:sp>
      <p:sp>
        <p:nvSpPr>
          <p:cNvPr id="4" name="Datumsplatzhalter 3"/>
          <p:cNvSpPr>
            <a:spLocks noGrp="1"/>
          </p:cNvSpPr>
          <p:nvPr>
            <p:ph type="dt" sz="half" idx="10"/>
          </p:nvPr>
        </p:nvSpPr>
        <p:spPr/>
        <p:txBody>
          <a:bodyPr/>
          <a:lstStyle/>
          <a:p>
            <a:fld id="{A997E78F-811B-46F6-8737-81337F24F71C}" type="datetimeFigureOut">
              <a:rPr lang="de-AT" smtClean="0"/>
              <a:t>20.03.2023</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119B6326-91BA-4652-8A45-12BB818F6A3A}" type="slidenum">
              <a:rPr lang="de-AT" smtClean="0"/>
              <a:t>‹Nr.›</a:t>
            </a:fld>
            <a:endParaRPr lang="de-AT"/>
          </a:p>
        </p:txBody>
      </p:sp>
    </p:spTree>
    <p:extLst>
      <p:ext uri="{BB962C8B-B14F-4D97-AF65-F5344CB8AC3E}">
        <p14:creationId xmlns:p14="http://schemas.microsoft.com/office/powerpoint/2010/main" val="618823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A997E78F-811B-46F6-8737-81337F24F71C}" type="datetimeFigureOut">
              <a:rPr lang="de-AT" smtClean="0"/>
              <a:t>20.03.2023</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119B6326-91BA-4652-8A45-12BB818F6A3A}" type="slidenum">
              <a:rPr lang="de-AT" smtClean="0"/>
              <a:t>‹Nr.›</a:t>
            </a:fld>
            <a:endParaRPr lang="de-AT"/>
          </a:p>
        </p:txBody>
      </p:sp>
    </p:spTree>
    <p:extLst>
      <p:ext uri="{BB962C8B-B14F-4D97-AF65-F5344CB8AC3E}">
        <p14:creationId xmlns:p14="http://schemas.microsoft.com/office/powerpoint/2010/main" val="1168175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A997E78F-811B-46F6-8737-81337F24F71C}" type="datetimeFigureOut">
              <a:rPr lang="de-AT" smtClean="0"/>
              <a:t>20.03.2023</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119B6326-91BA-4652-8A45-12BB818F6A3A}" type="slidenum">
              <a:rPr lang="de-AT" smtClean="0"/>
              <a:t>‹Nr.›</a:t>
            </a:fld>
            <a:endParaRPr lang="de-AT"/>
          </a:p>
        </p:txBody>
      </p:sp>
    </p:spTree>
    <p:extLst>
      <p:ext uri="{BB962C8B-B14F-4D97-AF65-F5344CB8AC3E}">
        <p14:creationId xmlns:p14="http://schemas.microsoft.com/office/powerpoint/2010/main" val="12835099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9" name="Rechteck 8"/>
          <p:cNvSpPr/>
          <p:nvPr userDrawn="1"/>
        </p:nvSpPr>
        <p:spPr>
          <a:xfrm>
            <a:off x="0" y="1078992"/>
            <a:ext cx="12192000" cy="5574099"/>
          </a:xfrm>
          <a:prstGeom prst="rect">
            <a:avLst/>
          </a:prstGeom>
          <a:solidFill>
            <a:srgbClr val="F7A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de-DE" sz="2400">
              <a:solidFill>
                <a:schemeClr val="tx1"/>
              </a:solidFill>
            </a:endParaRPr>
          </a:p>
        </p:txBody>
      </p:sp>
      <p:sp>
        <p:nvSpPr>
          <p:cNvPr id="2" name="Titel 1"/>
          <p:cNvSpPr>
            <a:spLocks noGrp="1"/>
          </p:cNvSpPr>
          <p:nvPr>
            <p:ph type="ctrTitle"/>
          </p:nvPr>
        </p:nvSpPr>
        <p:spPr>
          <a:xfrm>
            <a:off x="914400" y="2130426"/>
            <a:ext cx="10363200" cy="1470025"/>
          </a:xfrm>
        </p:spPr>
        <p:txBody>
          <a:bodyPr/>
          <a:lstStyle>
            <a:lvl1pPr>
              <a:defRPr>
                <a:solidFill>
                  <a:schemeClr val="tx1"/>
                </a:solidFill>
              </a:defRPr>
            </a:lvl1pPr>
          </a:lstStyle>
          <a:p>
            <a:r>
              <a:rPr lang="de-AT" dirty="0"/>
              <a:t>Mastertitelformat bearbeiten</a:t>
            </a:r>
            <a:endParaRPr lang="de-DE" dirty="0"/>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de-AT"/>
              <a:t>Master-Untertitelformat bearbeiten</a:t>
            </a:r>
            <a:endParaRPr lang="de-DE"/>
          </a:p>
        </p:txBody>
      </p:sp>
    </p:spTree>
    <p:extLst>
      <p:ext uri="{BB962C8B-B14F-4D97-AF65-F5344CB8AC3E}">
        <p14:creationId xmlns:p14="http://schemas.microsoft.com/office/powerpoint/2010/main" val="157010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a:t>Mastertitelformat bearbeiten</a:t>
            </a:r>
            <a:endParaRPr lang="de-DE"/>
          </a:p>
        </p:txBody>
      </p:sp>
      <p:sp>
        <p:nvSpPr>
          <p:cNvPr id="3" name="Inhaltsplatzhalter 2"/>
          <p:cNvSpPr>
            <a:spLocks noGrp="1"/>
          </p:cNvSpPr>
          <p:nvPr>
            <p:ph idx="1"/>
          </p:nvPr>
        </p:nvSpPr>
        <p:spPr/>
        <p:txBody>
          <a:bodyPr/>
          <a:lstStyle/>
          <a:p>
            <a:pPr lvl="0"/>
            <a:r>
              <a:rPr lang="de-AT" dirty="0"/>
              <a:t>Mastertextformat bearbeiten</a:t>
            </a:r>
          </a:p>
          <a:p>
            <a:pPr lvl="1"/>
            <a:r>
              <a:rPr lang="de-AT" dirty="0"/>
              <a:t>Zweite Ebene</a:t>
            </a:r>
          </a:p>
          <a:p>
            <a:pPr lvl="2"/>
            <a:r>
              <a:rPr lang="de-AT" dirty="0"/>
              <a:t>Dritte Ebene</a:t>
            </a:r>
          </a:p>
          <a:p>
            <a:pPr lvl="3"/>
            <a:r>
              <a:rPr lang="de-AT" dirty="0"/>
              <a:t>Vierte Ebene</a:t>
            </a:r>
          </a:p>
          <a:p>
            <a:pPr lvl="4"/>
            <a:r>
              <a:rPr lang="de-AT" dirty="0"/>
              <a:t>Fünfte Ebene</a:t>
            </a:r>
            <a:endParaRPr lang="de-DE" dirty="0"/>
          </a:p>
        </p:txBody>
      </p:sp>
    </p:spTree>
    <p:extLst>
      <p:ext uri="{BB962C8B-B14F-4D97-AF65-F5344CB8AC3E}">
        <p14:creationId xmlns:p14="http://schemas.microsoft.com/office/powerpoint/2010/main" val="43582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5333" b="1" cap="all"/>
            </a:lvl1pPr>
          </a:lstStyle>
          <a:p>
            <a:r>
              <a:rPr lang="de-AT" dirty="0"/>
              <a:t>Mastertitelformat bearbeiten</a:t>
            </a:r>
            <a:endParaRPr lang="de-DE" dirty="0"/>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667">
                <a:solidFill>
                  <a:schemeClr val="tx1"/>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de-AT" dirty="0"/>
              <a:t>Mastertextformat bearbeiten</a:t>
            </a:r>
          </a:p>
        </p:txBody>
      </p:sp>
      <p:sp>
        <p:nvSpPr>
          <p:cNvPr id="4" name="Datumsplatzhalter 3"/>
          <p:cNvSpPr>
            <a:spLocks noGrp="1"/>
          </p:cNvSpPr>
          <p:nvPr>
            <p:ph type="dt" sz="half" idx="10"/>
          </p:nvPr>
        </p:nvSpPr>
        <p:spPr>
          <a:xfrm>
            <a:off x="609600" y="6356351"/>
            <a:ext cx="2844800" cy="365125"/>
          </a:xfrm>
          <a:prstGeom prst="rect">
            <a:avLst/>
          </a:prstGeom>
        </p:spPr>
        <p:txBody>
          <a:bodyPr/>
          <a:lstStyle/>
          <a:p>
            <a:fld id="{0EF7D6F1-20B6-1440-8778-285878E4A9EC}" type="datetime1">
              <a:rPr lang="de-AT" smtClean="0"/>
              <a:t>20.03.2023</a:t>
            </a:fld>
            <a:endParaRPr lang="de-DE"/>
          </a:p>
        </p:txBody>
      </p:sp>
      <p:sp>
        <p:nvSpPr>
          <p:cNvPr id="5" name="Fußzeilenplatzhalter 4"/>
          <p:cNvSpPr>
            <a:spLocks noGrp="1"/>
          </p:cNvSpPr>
          <p:nvPr>
            <p:ph type="ftr" sz="quarter" idx="11"/>
          </p:nvPr>
        </p:nvSpPr>
        <p:spPr>
          <a:xfrm>
            <a:off x="4165600" y="6356351"/>
            <a:ext cx="3860800" cy="365125"/>
          </a:xfrm>
          <a:prstGeom prst="rect">
            <a:avLst/>
          </a:prstGeom>
        </p:spPr>
        <p:txBody>
          <a:bodyPr/>
          <a:lstStyle/>
          <a:p>
            <a:r>
              <a:rPr lang="de-DE"/>
              <a:t>Hier steht der Name des Autors</a:t>
            </a:r>
          </a:p>
        </p:txBody>
      </p:sp>
      <p:sp>
        <p:nvSpPr>
          <p:cNvPr id="6" name="Foliennummernplatzhalter 5"/>
          <p:cNvSpPr>
            <a:spLocks noGrp="1"/>
          </p:cNvSpPr>
          <p:nvPr>
            <p:ph type="sldNum" sz="quarter" idx="12"/>
          </p:nvPr>
        </p:nvSpPr>
        <p:spPr>
          <a:xfrm>
            <a:off x="8737600" y="6356351"/>
            <a:ext cx="2844800" cy="365125"/>
          </a:xfrm>
          <a:prstGeom prst="rect">
            <a:avLst/>
          </a:prstGeom>
        </p:spPr>
        <p:txBody>
          <a:bodyPr/>
          <a:lstStyle/>
          <a:p>
            <a:fld id="{E68C68F6-CEB4-C040-B3A3-CADDD499EB7C}" type="slidenum">
              <a:rPr lang="de-DE" smtClean="0"/>
              <a:t>‹Nr.›</a:t>
            </a:fld>
            <a:endParaRPr lang="de-DE"/>
          </a:p>
        </p:txBody>
      </p:sp>
    </p:spTree>
    <p:extLst>
      <p:ext uri="{BB962C8B-B14F-4D97-AF65-F5344CB8AC3E}">
        <p14:creationId xmlns:p14="http://schemas.microsoft.com/office/powerpoint/2010/main" val="3739831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Mastertitelformat bearbeiten</a:t>
            </a:r>
            <a:endParaRPr lang="de-DE" dirty="0"/>
          </a:p>
        </p:txBody>
      </p:sp>
      <p:sp>
        <p:nvSpPr>
          <p:cNvPr id="3" name="Inhaltsplatzhalter 2"/>
          <p:cNvSpPr>
            <a:spLocks noGrp="1"/>
          </p:cNvSpPr>
          <p:nvPr>
            <p:ph sz="half" idx="1"/>
          </p:nvPr>
        </p:nvSpPr>
        <p:spPr>
          <a:xfrm>
            <a:off x="609600" y="2233515"/>
            <a:ext cx="5384800" cy="3892648"/>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de-AT" dirty="0"/>
              <a:t>Mastertextformat bearbeiten</a:t>
            </a:r>
          </a:p>
          <a:p>
            <a:pPr lvl="1"/>
            <a:r>
              <a:rPr lang="de-AT" dirty="0"/>
              <a:t>Zweite Ebene</a:t>
            </a:r>
          </a:p>
          <a:p>
            <a:pPr lvl="2"/>
            <a:r>
              <a:rPr lang="de-AT" dirty="0"/>
              <a:t>Dritte Ebene</a:t>
            </a:r>
          </a:p>
          <a:p>
            <a:pPr lvl="3"/>
            <a:r>
              <a:rPr lang="de-AT" dirty="0"/>
              <a:t>Vierte Ebene</a:t>
            </a:r>
          </a:p>
          <a:p>
            <a:pPr lvl="4"/>
            <a:r>
              <a:rPr lang="de-AT" dirty="0"/>
              <a:t>Fünfte Ebene</a:t>
            </a:r>
            <a:endParaRPr lang="de-DE" dirty="0"/>
          </a:p>
        </p:txBody>
      </p:sp>
      <p:sp>
        <p:nvSpPr>
          <p:cNvPr id="4" name="Inhaltsplatzhalter 3"/>
          <p:cNvSpPr>
            <a:spLocks noGrp="1"/>
          </p:cNvSpPr>
          <p:nvPr>
            <p:ph sz="half" idx="2"/>
          </p:nvPr>
        </p:nvSpPr>
        <p:spPr>
          <a:xfrm>
            <a:off x="6197600" y="2233515"/>
            <a:ext cx="5384800" cy="3892648"/>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de-AT"/>
              <a:t>Mastertextformat bearbeiten</a:t>
            </a:r>
          </a:p>
          <a:p>
            <a:pPr lvl="1"/>
            <a:r>
              <a:rPr lang="de-AT"/>
              <a:t>Zweite Ebene</a:t>
            </a:r>
          </a:p>
          <a:p>
            <a:pPr lvl="2"/>
            <a:r>
              <a:rPr lang="de-AT"/>
              <a:t>Dritte Ebene</a:t>
            </a:r>
          </a:p>
          <a:p>
            <a:pPr lvl="3"/>
            <a:r>
              <a:rPr lang="de-AT"/>
              <a:t>Vierte Ebene</a:t>
            </a:r>
          </a:p>
          <a:p>
            <a:pPr lvl="4"/>
            <a:r>
              <a:rPr lang="de-AT"/>
              <a:t>Fünfte Ebene</a:t>
            </a:r>
            <a:endParaRPr lang="de-DE"/>
          </a:p>
        </p:txBody>
      </p:sp>
      <p:sp>
        <p:nvSpPr>
          <p:cNvPr id="5" name="Datumsplatzhalter 4"/>
          <p:cNvSpPr>
            <a:spLocks noGrp="1"/>
          </p:cNvSpPr>
          <p:nvPr>
            <p:ph type="dt" sz="half" idx="10"/>
          </p:nvPr>
        </p:nvSpPr>
        <p:spPr>
          <a:xfrm>
            <a:off x="609600" y="6356351"/>
            <a:ext cx="2844800" cy="365125"/>
          </a:xfrm>
          <a:prstGeom prst="rect">
            <a:avLst/>
          </a:prstGeom>
        </p:spPr>
        <p:txBody>
          <a:bodyPr/>
          <a:lstStyle/>
          <a:p>
            <a:fld id="{5F157756-AB5F-2C4D-9E93-24300B0B6812}" type="datetime1">
              <a:rPr lang="de-AT" smtClean="0"/>
              <a:t>20.03.2023</a:t>
            </a:fld>
            <a:endParaRPr lang="de-DE"/>
          </a:p>
        </p:txBody>
      </p:sp>
      <p:sp>
        <p:nvSpPr>
          <p:cNvPr id="6" name="Fußzeilenplatzhalter 5"/>
          <p:cNvSpPr>
            <a:spLocks noGrp="1"/>
          </p:cNvSpPr>
          <p:nvPr>
            <p:ph type="ftr" sz="quarter" idx="11"/>
          </p:nvPr>
        </p:nvSpPr>
        <p:spPr>
          <a:xfrm>
            <a:off x="4165600" y="6356351"/>
            <a:ext cx="3860800" cy="365125"/>
          </a:xfrm>
          <a:prstGeom prst="rect">
            <a:avLst/>
          </a:prstGeom>
        </p:spPr>
        <p:txBody>
          <a:bodyPr/>
          <a:lstStyle/>
          <a:p>
            <a:r>
              <a:rPr lang="de-DE"/>
              <a:t>Hier steht der Name des Autors</a:t>
            </a:r>
          </a:p>
        </p:txBody>
      </p:sp>
      <p:sp>
        <p:nvSpPr>
          <p:cNvPr id="7" name="Foliennummernplatzhalter 6"/>
          <p:cNvSpPr>
            <a:spLocks noGrp="1"/>
          </p:cNvSpPr>
          <p:nvPr>
            <p:ph type="sldNum" sz="quarter" idx="12"/>
          </p:nvPr>
        </p:nvSpPr>
        <p:spPr>
          <a:xfrm>
            <a:off x="8737600" y="6356351"/>
            <a:ext cx="2844800" cy="365125"/>
          </a:xfrm>
          <a:prstGeom prst="rect">
            <a:avLst/>
          </a:prstGeom>
        </p:spPr>
        <p:txBody>
          <a:bodyPr/>
          <a:lstStyle/>
          <a:p>
            <a:fld id="{E68C68F6-CEB4-C040-B3A3-CADDD499EB7C}" type="slidenum">
              <a:rPr lang="de-DE" smtClean="0"/>
              <a:t>‹Nr.›</a:t>
            </a:fld>
            <a:endParaRPr lang="de-DE"/>
          </a:p>
        </p:txBody>
      </p:sp>
    </p:spTree>
    <p:extLst>
      <p:ext uri="{BB962C8B-B14F-4D97-AF65-F5344CB8AC3E}">
        <p14:creationId xmlns:p14="http://schemas.microsoft.com/office/powerpoint/2010/main" val="2564519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AT" dirty="0"/>
              <a:t>Mastertitelformat bearbeiten</a:t>
            </a:r>
            <a:endParaRPr lang="de-DE" dirty="0"/>
          </a:p>
        </p:txBody>
      </p:sp>
      <p:sp>
        <p:nvSpPr>
          <p:cNvPr id="3" name="Textplatzhalter 2"/>
          <p:cNvSpPr>
            <a:spLocks noGrp="1"/>
          </p:cNvSpPr>
          <p:nvPr>
            <p:ph type="body" idx="1"/>
          </p:nvPr>
        </p:nvSpPr>
        <p:spPr>
          <a:xfrm>
            <a:off x="609600" y="2335667"/>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de-AT"/>
              <a:t>Mastertextformat bearbeiten</a:t>
            </a:r>
          </a:p>
        </p:txBody>
      </p:sp>
      <p:sp>
        <p:nvSpPr>
          <p:cNvPr id="4" name="Inhaltsplatzhalter 3"/>
          <p:cNvSpPr>
            <a:spLocks noGrp="1"/>
          </p:cNvSpPr>
          <p:nvPr>
            <p:ph sz="half" idx="2"/>
          </p:nvPr>
        </p:nvSpPr>
        <p:spPr>
          <a:xfrm>
            <a:off x="609600" y="2975430"/>
            <a:ext cx="5386917" cy="3150735"/>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de-AT" dirty="0"/>
              <a:t>Mastertextformat bearbeiten</a:t>
            </a:r>
          </a:p>
          <a:p>
            <a:pPr lvl="1"/>
            <a:r>
              <a:rPr lang="de-AT" dirty="0"/>
              <a:t>Zweite Ebene</a:t>
            </a:r>
          </a:p>
          <a:p>
            <a:pPr lvl="2"/>
            <a:r>
              <a:rPr lang="de-AT" dirty="0"/>
              <a:t>Dritte Ebene</a:t>
            </a:r>
          </a:p>
          <a:p>
            <a:pPr lvl="3"/>
            <a:r>
              <a:rPr lang="de-AT" dirty="0"/>
              <a:t>Vierte Ebene</a:t>
            </a:r>
          </a:p>
          <a:p>
            <a:pPr lvl="4"/>
            <a:r>
              <a:rPr lang="de-AT" dirty="0"/>
              <a:t>Fünfte Ebene</a:t>
            </a:r>
            <a:endParaRPr lang="de-DE" dirty="0"/>
          </a:p>
        </p:txBody>
      </p:sp>
      <p:sp>
        <p:nvSpPr>
          <p:cNvPr id="5" name="Textplatzhalter 4"/>
          <p:cNvSpPr>
            <a:spLocks noGrp="1"/>
          </p:cNvSpPr>
          <p:nvPr>
            <p:ph type="body" sz="quarter" idx="3"/>
          </p:nvPr>
        </p:nvSpPr>
        <p:spPr>
          <a:xfrm>
            <a:off x="6193369" y="2340656"/>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de-AT"/>
              <a:t>Mastertextformat bearbeiten</a:t>
            </a:r>
          </a:p>
        </p:txBody>
      </p:sp>
      <p:sp>
        <p:nvSpPr>
          <p:cNvPr id="6" name="Inhaltsplatzhalter 5"/>
          <p:cNvSpPr>
            <a:spLocks noGrp="1"/>
          </p:cNvSpPr>
          <p:nvPr>
            <p:ph sz="quarter" idx="4"/>
          </p:nvPr>
        </p:nvSpPr>
        <p:spPr>
          <a:xfrm>
            <a:off x="6193369" y="2975430"/>
            <a:ext cx="5389033" cy="3150735"/>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de-AT" dirty="0"/>
              <a:t>Mastertextformat bearbeiten</a:t>
            </a:r>
          </a:p>
          <a:p>
            <a:pPr lvl="1"/>
            <a:r>
              <a:rPr lang="de-AT" dirty="0"/>
              <a:t>Zweite Ebene</a:t>
            </a:r>
          </a:p>
          <a:p>
            <a:pPr lvl="2"/>
            <a:r>
              <a:rPr lang="de-AT" dirty="0"/>
              <a:t>Dritte Ebene</a:t>
            </a:r>
          </a:p>
          <a:p>
            <a:pPr lvl="3"/>
            <a:r>
              <a:rPr lang="de-AT" dirty="0"/>
              <a:t>Vierte Ebene</a:t>
            </a:r>
          </a:p>
          <a:p>
            <a:pPr lvl="4"/>
            <a:r>
              <a:rPr lang="de-AT" dirty="0"/>
              <a:t>Fünfte Ebene</a:t>
            </a:r>
            <a:endParaRPr lang="de-DE" dirty="0"/>
          </a:p>
        </p:txBody>
      </p:sp>
      <p:sp>
        <p:nvSpPr>
          <p:cNvPr id="7" name="Datumsplatzhalter 6"/>
          <p:cNvSpPr>
            <a:spLocks noGrp="1"/>
          </p:cNvSpPr>
          <p:nvPr>
            <p:ph type="dt" sz="half" idx="10"/>
          </p:nvPr>
        </p:nvSpPr>
        <p:spPr>
          <a:xfrm>
            <a:off x="609600" y="6356351"/>
            <a:ext cx="2844800" cy="365125"/>
          </a:xfrm>
          <a:prstGeom prst="rect">
            <a:avLst/>
          </a:prstGeom>
        </p:spPr>
        <p:txBody>
          <a:bodyPr/>
          <a:lstStyle/>
          <a:p>
            <a:fld id="{B40371FA-E826-D146-AA7E-1CA85E8E73F4}" type="datetime1">
              <a:rPr lang="de-AT" smtClean="0"/>
              <a:t>20.03.2023</a:t>
            </a:fld>
            <a:endParaRPr lang="de-DE"/>
          </a:p>
        </p:txBody>
      </p:sp>
      <p:sp>
        <p:nvSpPr>
          <p:cNvPr id="8" name="Fußzeilenplatzhalter 7"/>
          <p:cNvSpPr>
            <a:spLocks noGrp="1"/>
          </p:cNvSpPr>
          <p:nvPr>
            <p:ph type="ftr" sz="quarter" idx="11"/>
          </p:nvPr>
        </p:nvSpPr>
        <p:spPr>
          <a:xfrm>
            <a:off x="4165600" y="6356351"/>
            <a:ext cx="3860800" cy="365125"/>
          </a:xfrm>
          <a:prstGeom prst="rect">
            <a:avLst/>
          </a:prstGeom>
        </p:spPr>
        <p:txBody>
          <a:bodyPr/>
          <a:lstStyle/>
          <a:p>
            <a:r>
              <a:rPr lang="de-DE"/>
              <a:t>Hier steht der Name des Autors</a:t>
            </a:r>
          </a:p>
        </p:txBody>
      </p:sp>
      <p:sp>
        <p:nvSpPr>
          <p:cNvPr id="9" name="Foliennummernplatzhalter 8"/>
          <p:cNvSpPr>
            <a:spLocks noGrp="1"/>
          </p:cNvSpPr>
          <p:nvPr>
            <p:ph type="sldNum" sz="quarter" idx="12"/>
          </p:nvPr>
        </p:nvSpPr>
        <p:spPr>
          <a:xfrm>
            <a:off x="8737600" y="6356351"/>
            <a:ext cx="2844800" cy="365125"/>
          </a:xfrm>
          <a:prstGeom prst="rect">
            <a:avLst/>
          </a:prstGeom>
        </p:spPr>
        <p:txBody>
          <a:bodyPr/>
          <a:lstStyle/>
          <a:p>
            <a:fld id="{E68C68F6-CEB4-C040-B3A3-CADDD499EB7C}" type="slidenum">
              <a:rPr lang="de-DE" smtClean="0"/>
              <a:t>‹Nr.›</a:t>
            </a:fld>
            <a:endParaRPr lang="de-DE"/>
          </a:p>
        </p:txBody>
      </p:sp>
    </p:spTree>
    <p:extLst>
      <p:ext uri="{BB962C8B-B14F-4D97-AF65-F5344CB8AC3E}">
        <p14:creationId xmlns:p14="http://schemas.microsoft.com/office/powerpoint/2010/main" val="318099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a:t>Mastertitelformat bearbeiten</a:t>
            </a:r>
            <a:endParaRPr lang="de-DE"/>
          </a:p>
        </p:txBody>
      </p:sp>
      <p:sp>
        <p:nvSpPr>
          <p:cNvPr id="3" name="Datumsplatzhalter 2"/>
          <p:cNvSpPr>
            <a:spLocks noGrp="1"/>
          </p:cNvSpPr>
          <p:nvPr>
            <p:ph type="dt" sz="half" idx="10"/>
          </p:nvPr>
        </p:nvSpPr>
        <p:spPr>
          <a:xfrm>
            <a:off x="609600" y="6356351"/>
            <a:ext cx="2844800" cy="365125"/>
          </a:xfrm>
          <a:prstGeom prst="rect">
            <a:avLst/>
          </a:prstGeom>
        </p:spPr>
        <p:txBody>
          <a:bodyPr/>
          <a:lstStyle/>
          <a:p>
            <a:fld id="{3BEF90DF-7C7A-BA4F-8AC7-A960E48EDC5B}" type="datetime1">
              <a:rPr lang="de-AT" smtClean="0"/>
              <a:t>20.03.2023</a:t>
            </a:fld>
            <a:endParaRPr lang="de-DE"/>
          </a:p>
        </p:txBody>
      </p:sp>
      <p:sp>
        <p:nvSpPr>
          <p:cNvPr id="4" name="Fußzeilenplatzhalter 3"/>
          <p:cNvSpPr>
            <a:spLocks noGrp="1"/>
          </p:cNvSpPr>
          <p:nvPr>
            <p:ph type="ftr" sz="quarter" idx="11"/>
          </p:nvPr>
        </p:nvSpPr>
        <p:spPr>
          <a:xfrm>
            <a:off x="4165600" y="6356351"/>
            <a:ext cx="3860800" cy="365125"/>
          </a:xfrm>
          <a:prstGeom prst="rect">
            <a:avLst/>
          </a:prstGeom>
        </p:spPr>
        <p:txBody>
          <a:bodyPr/>
          <a:lstStyle/>
          <a:p>
            <a:r>
              <a:rPr lang="de-DE"/>
              <a:t>Hier steht der Name des Autors</a:t>
            </a:r>
          </a:p>
        </p:txBody>
      </p:sp>
      <p:sp>
        <p:nvSpPr>
          <p:cNvPr id="5" name="Foliennummernplatzhalter 4"/>
          <p:cNvSpPr>
            <a:spLocks noGrp="1"/>
          </p:cNvSpPr>
          <p:nvPr>
            <p:ph type="sldNum" sz="quarter" idx="12"/>
          </p:nvPr>
        </p:nvSpPr>
        <p:spPr>
          <a:xfrm>
            <a:off x="8737600" y="6356351"/>
            <a:ext cx="2844800" cy="365125"/>
          </a:xfrm>
          <a:prstGeom prst="rect">
            <a:avLst/>
          </a:prstGeom>
        </p:spPr>
        <p:txBody>
          <a:bodyPr/>
          <a:lstStyle/>
          <a:p>
            <a:fld id="{E68C68F6-CEB4-C040-B3A3-CADDD499EB7C}" type="slidenum">
              <a:rPr lang="de-DE" smtClean="0"/>
              <a:t>‹Nr.›</a:t>
            </a:fld>
            <a:endParaRPr lang="de-DE"/>
          </a:p>
        </p:txBody>
      </p:sp>
    </p:spTree>
    <p:extLst>
      <p:ext uri="{BB962C8B-B14F-4D97-AF65-F5344CB8AC3E}">
        <p14:creationId xmlns:p14="http://schemas.microsoft.com/office/powerpoint/2010/main" val="1052042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ennseite">
    <p:spTree>
      <p:nvGrpSpPr>
        <p:cNvPr id="1" name=""/>
        <p:cNvGrpSpPr/>
        <p:nvPr/>
      </p:nvGrpSpPr>
      <p:grpSpPr>
        <a:xfrm>
          <a:off x="0" y="0"/>
          <a:ext cx="0" cy="0"/>
          <a:chOff x="0" y="0"/>
          <a:chExt cx="0" cy="0"/>
        </a:xfrm>
      </p:grpSpPr>
      <p:sp>
        <p:nvSpPr>
          <p:cNvPr id="5" name="Rechteck 4"/>
          <p:cNvSpPr/>
          <p:nvPr userDrawn="1"/>
        </p:nvSpPr>
        <p:spPr>
          <a:xfrm>
            <a:off x="0" y="1078992"/>
            <a:ext cx="12192000" cy="5574099"/>
          </a:xfrm>
          <a:prstGeom prst="rect">
            <a:avLst/>
          </a:prstGeom>
          <a:solidFill>
            <a:srgbClr val="F7A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de-DE" sz="2400"/>
          </a:p>
        </p:txBody>
      </p:sp>
      <p:sp>
        <p:nvSpPr>
          <p:cNvPr id="2" name="Datumsplatzhalter 1"/>
          <p:cNvSpPr>
            <a:spLocks noGrp="1"/>
          </p:cNvSpPr>
          <p:nvPr>
            <p:ph type="dt" sz="half" idx="10"/>
          </p:nvPr>
        </p:nvSpPr>
        <p:spPr>
          <a:xfrm>
            <a:off x="609600" y="6356351"/>
            <a:ext cx="2844800" cy="365125"/>
          </a:xfrm>
          <a:prstGeom prst="rect">
            <a:avLst/>
          </a:prstGeom>
        </p:spPr>
        <p:txBody>
          <a:bodyPr/>
          <a:lstStyle/>
          <a:p>
            <a:fld id="{F06DA5C0-2723-DF48-B6A9-5E8395FBB77F}" type="datetime1">
              <a:rPr lang="de-AT" smtClean="0"/>
              <a:t>20.03.2023</a:t>
            </a:fld>
            <a:endParaRPr lang="de-DE"/>
          </a:p>
        </p:txBody>
      </p:sp>
      <p:sp>
        <p:nvSpPr>
          <p:cNvPr id="3" name="Fußzeilenplatzhalter 2"/>
          <p:cNvSpPr>
            <a:spLocks noGrp="1"/>
          </p:cNvSpPr>
          <p:nvPr>
            <p:ph type="ftr" sz="quarter" idx="11"/>
          </p:nvPr>
        </p:nvSpPr>
        <p:spPr>
          <a:xfrm>
            <a:off x="4165600" y="6356351"/>
            <a:ext cx="3860800" cy="365125"/>
          </a:xfrm>
          <a:prstGeom prst="rect">
            <a:avLst/>
          </a:prstGeom>
        </p:spPr>
        <p:txBody>
          <a:bodyPr/>
          <a:lstStyle/>
          <a:p>
            <a:r>
              <a:rPr lang="de-DE"/>
              <a:t>Hier steht der Name des Autors</a:t>
            </a:r>
          </a:p>
        </p:txBody>
      </p:sp>
      <p:sp>
        <p:nvSpPr>
          <p:cNvPr id="4" name="Foliennummernplatzhalter 3"/>
          <p:cNvSpPr>
            <a:spLocks noGrp="1"/>
          </p:cNvSpPr>
          <p:nvPr>
            <p:ph type="sldNum" sz="quarter" idx="12"/>
          </p:nvPr>
        </p:nvSpPr>
        <p:spPr>
          <a:xfrm>
            <a:off x="8737600" y="6356351"/>
            <a:ext cx="2844800" cy="365125"/>
          </a:xfrm>
          <a:prstGeom prst="rect">
            <a:avLst/>
          </a:prstGeom>
        </p:spPr>
        <p:txBody>
          <a:bodyPr/>
          <a:lstStyle/>
          <a:p>
            <a:fld id="{E68C68F6-CEB4-C040-B3A3-CADDD499EB7C}" type="slidenum">
              <a:rPr lang="de-DE" smtClean="0"/>
              <a:t>‹Nr.›</a:t>
            </a:fld>
            <a:endParaRPr lang="de-DE"/>
          </a:p>
        </p:txBody>
      </p:sp>
    </p:spTree>
    <p:extLst>
      <p:ext uri="{BB962C8B-B14F-4D97-AF65-F5344CB8AC3E}">
        <p14:creationId xmlns:p14="http://schemas.microsoft.com/office/powerpoint/2010/main" val="2946753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609602" y="1129393"/>
            <a:ext cx="4011084" cy="1162051"/>
          </a:xfrm>
        </p:spPr>
        <p:txBody>
          <a:bodyPr anchor="b"/>
          <a:lstStyle>
            <a:lvl1pPr algn="l">
              <a:defRPr sz="2667" b="1"/>
            </a:lvl1pPr>
          </a:lstStyle>
          <a:p>
            <a:r>
              <a:rPr lang="de-AT"/>
              <a:t>Mastertitelformat bearbeiten</a:t>
            </a:r>
            <a:endParaRPr lang="de-DE"/>
          </a:p>
        </p:txBody>
      </p:sp>
      <p:sp>
        <p:nvSpPr>
          <p:cNvPr id="3" name="Inhaltsplatzhalter 2"/>
          <p:cNvSpPr>
            <a:spLocks noGrp="1"/>
          </p:cNvSpPr>
          <p:nvPr>
            <p:ph idx="1"/>
          </p:nvPr>
        </p:nvSpPr>
        <p:spPr>
          <a:xfrm>
            <a:off x="4766733" y="1129393"/>
            <a:ext cx="6815667" cy="499677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de-AT"/>
              <a:t>Mastertextformat bearbeiten</a:t>
            </a:r>
          </a:p>
          <a:p>
            <a:pPr lvl="1"/>
            <a:r>
              <a:rPr lang="de-AT"/>
              <a:t>Zweite Ebene</a:t>
            </a:r>
          </a:p>
          <a:p>
            <a:pPr lvl="2"/>
            <a:r>
              <a:rPr lang="de-AT"/>
              <a:t>Dritte Ebene</a:t>
            </a:r>
          </a:p>
          <a:p>
            <a:pPr lvl="3"/>
            <a:r>
              <a:rPr lang="de-AT"/>
              <a:t>Vierte Ebene</a:t>
            </a:r>
          </a:p>
          <a:p>
            <a:pPr lvl="4"/>
            <a:r>
              <a:rPr lang="de-AT"/>
              <a:t>Fünfte Ebene</a:t>
            </a:r>
            <a:endParaRPr lang="de-DE"/>
          </a:p>
        </p:txBody>
      </p:sp>
      <p:sp>
        <p:nvSpPr>
          <p:cNvPr id="4" name="Textplatzhalter 3"/>
          <p:cNvSpPr>
            <a:spLocks noGrp="1"/>
          </p:cNvSpPr>
          <p:nvPr>
            <p:ph type="body" sz="half" idx="2"/>
          </p:nvPr>
        </p:nvSpPr>
        <p:spPr>
          <a:xfrm>
            <a:off x="609602" y="2293257"/>
            <a:ext cx="4011084" cy="3832907"/>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de-AT" dirty="0"/>
              <a:t>Mastertextformat bearbeiten</a:t>
            </a:r>
          </a:p>
        </p:txBody>
      </p:sp>
      <p:sp>
        <p:nvSpPr>
          <p:cNvPr id="5" name="Datumsplatzhalter 4"/>
          <p:cNvSpPr>
            <a:spLocks noGrp="1"/>
          </p:cNvSpPr>
          <p:nvPr>
            <p:ph type="dt" sz="half" idx="10"/>
          </p:nvPr>
        </p:nvSpPr>
        <p:spPr>
          <a:xfrm>
            <a:off x="609600" y="6356351"/>
            <a:ext cx="2844800" cy="365125"/>
          </a:xfrm>
          <a:prstGeom prst="rect">
            <a:avLst/>
          </a:prstGeom>
        </p:spPr>
        <p:txBody>
          <a:bodyPr/>
          <a:lstStyle/>
          <a:p>
            <a:fld id="{12F9387D-B096-5C4A-A3CD-C3CFC8DDAB86}" type="datetime1">
              <a:rPr lang="de-AT" smtClean="0"/>
              <a:t>20.03.2023</a:t>
            </a:fld>
            <a:endParaRPr lang="de-DE"/>
          </a:p>
        </p:txBody>
      </p:sp>
      <p:sp>
        <p:nvSpPr>
          <p:cNvPr id="6" name="Fußzeilenplatzhalter 5"/>
          <p:cNvSpPr>
            <a:spLocks noGrp="1"/>
          </p:cNvSpPr>
          <p:nvPr>
            <p:ph type="ftr" sz="quarter" idx="11"/>
          </p:nvPr>
        </p:nvSpPr>
        <p:spPr>
          <a:xfrm>
            <a:off x="4165600" y="6356351"/>
            <a:ext cx="3860800" cy="365125"/>
          </a:xfrm>
          <a:prstGeom prst="rect">
            <a:avLst/>
          </a:prstGeom>
        </p:spPr>
        <p:txBody>
          <a:bodyPr/>
          <a:lstStyle/>
          <a:p>
            <a:r>
              <a:rPr lang="de-DE"/>
              <a:t>Hier steht der Name des Autors</a:t>
            </a:r>
          </a:p>
        </p:txBody>
      </p:sp>
      <p:sp>
        <p:nvSpPr>
          <p:cNvPr id="7" name="Foliennummernplatzhalter 6"/>
          <p:cNvSpPr>
            <a:spLocks noGrp="1"/>
          </p:cNvSpPr>
          <p:nvPr>
            <p:ph type="sldNum" sz="quarter" idx="12"/>
          </p:nvPr>
        </p:nvSpPr>
        <p:spPr>
          <a:xfrm>
            <a:off x="8737600" y="6356351"/>
            <a:ext cx="2844800" cy="365125"/>
          </a:xfrm>
          <a:prstGeom prst="rect">
            <a:avLst/>
          </a:prstGeom>
        </p:spPr>
        <p:txBody>
          <a:bodyPr/>
          <a:lstStyle/>
          <a:p>
            <a:fld id="{E68C68F6-CEB4-C040-B3A3-CADDD499EB7C}" type="slidenum">
              <a:rPr lang="de-DE" smtClean="0"/>
              <a:t>‹Nr.›</a:t>
            </a:fld>
            <a:endParaRPr lang="de-DE"/>
          </a:p>
        </p:txBody>
      </p:sp>
    </p:spTree>
    <p:extLst>
      <p:ext uri="{BB962C8B-B14F-4D97-AF65-F5344CB8AC3E}">
        <p14:creationId xmlns:p14="http://schemas.microsoft.com/office/powerpoint/2010/main" val="563265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A997E78F-811B-46F6-8737-81337F24F71C}" type="datetimeFigureOut">
              <a:rPr lang="de-AT" smtClean="0"/>
              <a:t>20.03.2023</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119B6326-91BA-4652-8A45-12BB818F6A3A}" type="slidenum">
              <a:rPr lang="de-AT" smtClean="0"/>
              <a:t>‹Nr.›</a:t>
            </a:fld>
            <a:endParaRPr lang="de-AT"/>
          </a:p>
        </p:txBody>
      </p:sp>
    </p:spTree>
    <p:extLst>
      <p:ext uri="{BB962C8B-B14F-4D97-AF65-F5344CB8AC3E}">
        <p14:creationId xmlns:p14="http://schemas.microsoft.com/office/powerpoint/2010/main" val="2044576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9"/>
          </a:xfrm>
        </p:spPr>
        <p:txBody>
          <a:bodyPr anchor="b"/>
          <a:lstStyle>
            <a:lvl1pPr algn="l">
              <a:defRPr sz="2667" b="1"/>
            </a:lvl1pPr>
          </a:lstStyle>
          <a:p>
            <a:r>
              <a:rPr lang="de-AT" dirty="0"/>
              <a:t>Mastertitelformat bearbeiten</a:t>
            </a:r>
            <a:endParaRPr lang="de-DE" dirty="0"/>
          </a:p>
        </p:txBody>
      </p:sp>
      <p:sp>
        <p:nvSpPr>
          <p:cNvPr id="3" name="Bildplatzhalter 2"/>
          <p:cNvSpPr>
            <a:spLocks noGrp="1"/>
          </p:cNvSpPr>
          <p:nvPr>
            <p:ph type="pic" idx="1"/>
          </p:nvPr>
        </p:nvSpPr>
        <p:spPr>
          <a:xfrm>
            <a:off x="2389717" y="1211943"/>
            <a:ext cx="7315200" cy="3515632"/>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de-DE"/>
          </a:p>
        </p:txBody>
      </p:sp>
      <p:sp>
        <p:nvSpPr>
          <p:cNvPr id="4" name="Textplatzhalter 3"/>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de-AT"/>
              <a:t>Mastertextformat bearbeiten</a:t>
            </a:r>
          </a:p>
        </p:txBody>
      </p:sp>
      <p:sp>
        <p:nvSpPr>
          <p:cNvPr id="5" name="Datumsplatzhalter 4"/>
          <p:cNvSpPr>
            <a:spLocks noGrp="1"/>
          </p:cNvSpPr>
          <p:nvPr>
            <p:ph type="dt" sz="half" idx="10"/>
          </p:nvPr>
        </p:nvSpPr>
        <p:spPr>
          <a:xfrm>
            <a:off x="609600" y="6356351"/>
            <a:ext cx="2844800" cy="365125"/>
          </a:xfrm>
          <a:prstGeom prst="rect">
            <a:avLst/>
          </a:prstGeom>
        </p:spPr>
        <p:txBody>
          <a:bodyPr/>
          <a:lstStyle/>
          <a:p>
            <a:fld id="{9E402902-575B-4745-BF6F-23C80793E77F}" type="datetime1">
              <a:rPr lang="de-AT" smtClean="0"/>
              <a:t>20.03.2023</a:t>
            </a:fld>
            <a:endParaRPr lang="de-DE"/>
          </a:p>
        </p:txBody>
      </p:sp>
      <p:sp>
        <p:nvSpPr>
          <p:cNvPr id="6" name="Fußzeilenplatzhalter 5"/>
          <p:cNvSpPr>
            <a:spLocks noGrp="1"/>
          </p:cNvSpPr>
          <p:nvPr>
            <p:ph type="ftr" sz="quarter" idx="11"/>
          </p:nvPr>
        </p:nvSpPr>
        <p:spPr>
          <a:xfrm>
            <a:off x="4165600" y="6356351"/>
            <a:ext cx="3860800" cy="365125"/>
          </a:xfrm>
          <a:prstGeom prst="rect">
            <a:avLst/>
          </a:prstGeom>
        </p:spPr>
        <p:txBody>
          <a:bodyPr/>
          <a:lstStyle/>
          <a:p>
            <a:r>
              <a:rPr lang="de-DE"/>
              <a:t>Hier steht der Name des Autors</a:t>
            </a:r>
          </a:p>
        </p:txBody>
      </p:sp>
      <p:sp>
        <p:nvSpPr>
          <p:cNvPr id="7" name="Foliennummernplatzhalter 6"/>
          <p:cNvSpPr>
            <a:spLocks noGrp="1"/>
          </p:cNvSpPr>
          <p:nvPr>
            <p:ph type="sldNum" sz="quarter" idx="12"/>
          </p:nvPr>
        </p:nvSpPr>
        <p:spPr>
          <a:xfrm>
            <a:off x="8737600" y="6356351"/>
            <a:ext cx="2844800" cy="365125"/>
          </a:xfrm>
          <a:prstGeom prst="rect">
            <a:avLst/>
          </a:prstGeom>
        </p:spPr>
        <p:txBody>
          <a:bodyPr/>
          <a:lstStyle/>
          <a:p>
            <a:fld id="{E68C68F6-CEB4-C040-B3A3-CADDD499EB7C}" type="slidenum">
              <a:rPr lang="de-DE" smtClean="0"/>
              <a:t>‹Nr.›</a:t>
            </a:fld>
            <a:endParaRPr lang="de-DE"/>
          </a:p>
        </p:txBody>
      </p:sp>
    </p:spTree>
    <p:extLst>
      <p:ext uri="{BB962C8B-B14F-4D97-AF65-F5344CB8AC3E}">
        <p14:creationId xmlns:p14="http://schemas.microsoft.com/office/powerpoint/2010/main" val="2185777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a:t>Mastertitelformat bearbeiten</a:t>
            </a:r>
            <a:endParaRPr lang="de-DE"/>
          </a:p>
        </p:txBody>
      </p:sp>
      <p:sp>
        <p:nvSpPr>
          <p:cNvPr id="3" name="Vertikaler Textplatzhalter 2"/>
          <p:cNvSpPr>
            <a:spLocks noGrp="1"/>
          </p:cNvSpPr>
          <p:nvPr>
            <p:ph type="body" orient="vert" idx="1"/>
          </p:nvPr>
        </p:nvSpPr>
        <p:spPr/>
        <p:txBody>
          <a:bodyPr vert="eaVert"/>
          <a:lstStyle/>
          <a:p>
            <a:pPr lvl="0"/>
            <a:r>
              <a:rPr lang="de-AT"/>
              <a:t>Mastertextformat bearbeiten</a:t>
            </a:r>
          </a:p>
          <a:p>
            <a:pPr lvl="1"/>
            <a:r>
              <a:rPr lang="de-AT"/>
              <a:t>Zweite Ebene</a:t>
            </a:r>
          </a:p>
          <a:p>
            <a:pPr lvl="2"/>
            <a:r>
              <a:rPr lang="de-AT"/>
              <a:t>Dritte Ebene</a:t>
            </a:r>
          </a:p>
          <a:p>
            <a:pPr lvl="3"/>
            <a:r>
              <a:rPr lang="de-AT"/>
              <a:t>Vierte Ebene</a:t>
            </a:r>
          </a:p>
          <a:p>
            <a:pPr lvl="4"/>
            <a:r>
              <a:rPr lang="de-AT"/>
              <a:t>Fünfte Ebene</a:t>
            </a:r>
            <a:endParaRPr lang="de-DE"/>
          </a:p>
        </p:txBody>
      </p:sp>
      <p:sp>
        <p:nvSpPr>
          <p:cNvPr id="4" name="Datumsplatzhalter 3"/>
          <p:cNvSpPr>
            <a:spLocks noGrp="1"/>
          </p:cNvSpPr>
          <p:nvPr>
            <p:ph type="dt" sz="half" idx="10"/>
          </p:nvPr>
        </p:nvSpPr>
        <p:spPr>
          <a:xfrm>
            <a:off x="609600" y="6356351"/>
            <a:ext cx="2844800" cy="365125"/>
          </a:xfrm>
          <a:prstGeom prst="rect">
            <a:avLst/>
          </a:prstGeom>
        </p:spPr>
        <p:txBody>
          <a:bodyPr/>
          <a:lstStyle/>
          <a:p>
            <a:fld id="{96D8D66B-0AAC-4740-89BC-13FC169F03F9}" type="datetime1">
              <a:rPr lang="de-AT" smtClean="0"/>
              <a:t>20.03.2023</a:t>
            </a:fld>
            <a:endParaRPr lang="de-DE"/>
          </a:p>
        </p:txBody>
      </p:sp>
      <p:sp>
        <p:nvSpPr>
          <p:cNvPr id="5" name="Fußzeilenplatzhalter 4"/>
          <p:cNvSpPr>
            <a:spLocks noGrp="1"/>
          </p:cNvSpPr>
          <p:nvPr>
            <p:ph type="ftr" sz="quarter" idx="11"/>
          </p:nvPr>
        </p:nvSpPr>
        <p:spPr>
          <a:xfrm>
            <a:off x="4165600" y="6356351"/>
            <a:ext cx="3860800" cy="365125"/>
          </a:xfrm>
          <a:prstGeom prst="rect">
            <a:avLst/>
          </a:prstGeom>
        </p:spPr>
        <p:txBody>
          <a:bodyPr/>
          <a:lstStyle/>
          <a:p>
            <a:r>
              <a:rPr lang="de-DE"/>
              <a:t>Hier steht der Name des Autors</a:t>
            </a:r>
          </a:p>
        </p:txBody>
      </p:sp>
      <p:sp>
        <p:nvSpPr>
          <p:cNvPr id="6" name="Foliennummernplatzhalter 5"/>
          <p:cNvSpPr>
            <a:spLocks noGrp="1"/>
          </p:cNvSpPr>
          <p:nvPr>
            <p:ph type="sldNum" sz="quarter" idx="12"/>
          </p:nvPr>
        </p:nvSpPr>
        <p:spPr>
          <a:xfrm>
            <a:off x="8737600" y="6356351"/>
            <a:ext cx="2844800" cy="365125"/>
          </a:xfrm>
          <a:prstGeom prst="rect">
            <a:avLst/>
          </a:prstGeom>
        </p:spPr>
        <p:txBody>
          <a:bodyPr/>
          <a:lstStyle/>
          <a:p>
            <a:fld id="{E68C68F6-CEB4-C040-B3A3-CADDD499EB7C}" type="slidenum">
              <a:rPr lang="de-DE" smtClean="0"/>
              <a:t>‹Nr.›</a:t>
            </a:fld>
            <a:endParaRPr lang="de-DE"/>
          </a:p>
        </p:txBody>
      </p:sp>
    </p:spTree>
    <p:extLst>
      <p:ext uri="{BB962C8B-B14F-4D97-AF65-F5344CB8AC3E}">
        <p14:creationId xmlns:p14="http://schemas.microsoft.com/office/powerpoint/2010/main" val="280854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1110343"/>
            <a:ext cx="2743200" cy="5015820"/>
          </a:xfrm>
        </p:spPr>
        <p:txBody>
          <a:bodyPr vert="eaVert"/>
          <a:lstStyle/>
          <a:p>
            <a:r>
              <a:rPr lang="de-AT"/>
              <a:t>Mastertitelformat bearbeiten</a:t>
            </a:r>
            <a:endParaRPr lang="de-DE"/>
          </a:p>
        </p:txBody>
      </p:sp>
      <p:sp>
        <p:nvSpPr>
          <p:cNvPr id="3" name="Vertikaler Textplatzhalter 2"/>
          <p:cNvSpPr>
            <a:spLocks noGrp="1"/>
          </p:cNvSpPr>
          <p:nvPr>
            <p:ph type="body" orient="vert" idx="1"/>
          </p:nvPr>
        </p:nvSpPr>
        <p:spPr>
          <a:xfrm>
            <a:off x="609600" y="1110343"/>
            <a:ext cx="8026400" cy="5015820"/>
          </a:xfrm>
        </p:spPr>
        <p:txBody>
          <a:bodyPr vert="eaVert"/>
          <a:lstStyle/>
          <a:p>
            <a:pPr lvl="0"/>
            <a:r>
              <a:rPr lang="de-AT"/>
              <a:t>Mastertextformat bearbeiten</a:t>
            </a:r>
          </a:p>
          <a:p>
            <a:pPr lvl="1"/>
            <a:r>
              <a:rPr lang="de-AT"/>
              <a:t>Zweite Ebene</a:t>
            </a:r>
          </a:p>
          <a:p>
            <a:pPr lvl="2"/>
            <a:r>
              <a:rPr lang="de-AT"/>
              <a:t>Dritte Ebene</a:t>
            </a:r>
          </a:p>
          <a:p>
            <a:pPr lvl="3"/>
            <a:r>
              <a:rPr lang="de-AT"/>
              <a:t>Vierte Ebene</a:t>
            </a:r>
          </a:p>
          <a:p>
            <a:pPr lvl="4"/>
            <a:r>
              <a:rPr lang="de-AT"/>
              <a:t>Fünfte Ebene</a:t>
            </a:r>
            <a:endParaRPr lang="de-DE"/>
          </a:p>
        </p:txBody>
      </p:sp>
      <p:sp>
        <p:nvSpPr>
          <p:cNvPr id="4" name="Datumsplatzhalter 3"/>
          <p:cNvSpPr>
            <a:spLocks noGrp="1"/>
          </p:cNvSpPr>
          <p:nvPr>
            <p:ph type="dt" sz="half" idx="10"/>
          </p:nvPr>
        </p:nvSpPr>
        <p:spPr>
          <a:xfrm>
            <a:off x="609600" y="6356351"/>
            <a:ext cx="2844800" cy="365125"/>
          </a:xfrm>
          <a:prstGeom prst="rect">
            <a:avLst/>
          </a:prstGeom>
        </p:spPr>
        <p:txBody>
          <a:bodyPr/>
          <a:lstStyle/>
          <a:p>
            <a:fld id="{93B8DD61-ED4D-A54A-8E70-F666FB3E5823}" type="datetime1">
              <a:rPr lang="de-AT" smtClean="0"/>
              <a:t>20.03.2023</a:t>
            </a:fld>
            <a:endParaRPr lang="de-DE"/>
          </a:p>
        </p:txBody>
      </p:sp>
      <p:sp>
        <p:nvSpPr>
          <p:cNvPr id="5" name="Fußzeilenplatzhalter 4"/>
          <p:cNvSpPr>
            <a:spLocks noGrp="1"/>
          </p:cNvSpPr>
          <p:nvPr>
            <p:ph type="ftr" sz="quarter" idx="11"/>
          </p:nvPr>
        </p:nvSpPr>
        <p:spPr>
          <a:xfrm>
            <a:off x="4165600" y="6356351"/>
            <a:ext cx="3860800" cy="365125"/>
          </a:xfrm>
          <a:prstGeom prst="rect">
            <a:avLst/>
          </a:prstGeom>
        </p:spPr>
        <p:txBody>
          <a:bodyPr/>
          <a:lstStyle/>
          <a:p>
            <a:r>
              <a:rPr lang="de-DE"/>
              <a:t>Hier steht der Name des Autors</a:t>
            </a:r>
          </a:p>
        </p:txBody>
      </p:sp>
      <p:sp>
        <p:nvSpPr>
          <p:cNvPr id="6" name="Foliennummernplatzhalter 5"/>
          <p:cNvSpPr>
            <a:spLocks noGrp="1"/>
          </p:cNvSpPr>
          <p:nvPr>
            <p:ph type="sldNum" sz="quarter" idx="12"/>
          </p:nvPr>
        </p:nvSpPr>
        <p:spPr>
          <a:xfrm>
            <a:off x="8737600" y="6356351"/>
            <a:ext cx="2844800" cy="365125"/>
          </a:xfrm>
          <a:prstGeom prst="rect">
            <a:avLst/>
          </a:prstGeom>
        </p:spPr>
        <p:txBody>
          <a:bodyPr/>
          <a:lstStyle/>
          <a:p>
            <a:fld id="{E68C68F6-CEB4-C040-B3A3-CADDD499EB7C}" type="slidenum">
              <a:rPr lang="de-DE" smtClean="0"/>
              <a:t>‹Nr.›</a:t>
            </a:fld>
            <a:endParaRPr lang="de-DE"/>
          </a:p>
        </p:txBody>
      </p:sp>
    </p:spTree>
    <p:extLst>
      <p:ext uri="{BB962C8B-B14F-4D97-AF65-F5344CB8AC3E}">
        <p14:creationId xmlns:p14="http://schemas.microsoft.com/office/powerpoint/2010/main" val="1959528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9"/>
            <a:ext cx="10972800" cy="1143000"/>
          </a:xfrm>
          <a:prstGeom prst="rect">
            <a:avLst/>
          </a:prstGeom>
        </p:spPr>
        <p:txBody>
          <a:bodyPr/>
          <a:lstStyle/>
          <a:p>
            <a:r>
              <a:rPr lang="de-DE"/>
              <a:t>Titelmasterformat durch Klicken bearbeiten</a:t>
            </a:r>
            <a:endParaRPr lang="de-AT"/>
          </a:p>
        </p:txBody>
      </p:sp>
      <p:sp>
        <p:nvSpPr>
          <p:cNvPr id="3" name="Textplatzhalter 2"/>
          <p:cNvSpPr>
            <a:spLocks noGrp="1"/>
          </p:cNvSpPr>
          <p:nvPr>
            <p:ph type="body" sz="half" idx="1"/>
          </p:nvPr>
        </p:nvSpPr>
        <p:spPr>
          <a:xfrm>
            <a:off x="609600" y="1600201"/>
            <a:ext cx="53848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6197600" y="1600201"/>
            <a:ext cx="53848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Tree>
    <p:extLst>
      <p:ext uri="{BB962C8B-B14F-4D97-AF65-F5344CB8AC3E}">
        <p14:creationId xmlns:p14="http://schemas.microsoft.com/office/powerpoint/2010/main" val="2102164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cSld name="Inhalt">
    <p:spTree>
      <p:nvGrpSpPr>
        <p:cNvPr id="1" name=""/>
        <p:cNvGrpSpPr/>
        <p:nvPr/>
      </p:nvGrpSpPr>
      <p:grpSpPr>
        <a:xfrm>
          <a:off x="0" y="0"/>
          <a:ext cx="0" cy="0"/>
          <a:chOff x="0" y="0"/>
          <a:chExt cx="0" cy="0"/>
        </a:xfrm>
      </p:grpSpPr>
      <p:sp>
        <p:nvSpPr>
          <p:cNvPr id="2" name="Inhaltsplatzhalter 1"/>
          <p:cNvSpPr>
            <a:spLocks noGrp="1"/>
          </p:cNvSpPr>
          <p:nvPr>
            <p:ph/>
          </p:nvPr>
        </p:nvSpPr>
        <p:spPr>
          <a:xfrm>
            <a:off x="609600" y="274639"/>
            <a:ext cx="10972800" cy="5851525"/>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Tree>
    <p:extLst>
      <p:ext uri="{BB962C8B-B14F-4D97-AF65-F5344CB8AC3E}">
        <p14:creationId xmlns:p14="http://schemas.microsoft.com/office/powerpoint/2010/main" val="297741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tbl">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9"/>
            <a:ext cx="10972800" cy="1143000"/>
          </a:xfrm>
          <a:prstGeom prst="rect">
            <a:avLst/>
          </a:prstGeom>
        </p:spPr>
        <p:txBody>
          <a:bodyPr/>
          <a:lstStyle/>
          <a:p>
            <a:r>
              <a:rPr lang="de-AT"/>
              <a:t>Mastertitelformat bearbeiten</a:t>
            </a:r>
            <a:endParaRPr lang="de-DE"/>
          </a:p>
        </p:txBody>
      </p:sp>
      <p:sp>
        <p:nvSpPr>
          <p:cNvPr id="3" name="Tabellenplatzhalter 2"/>
          <p:cNvSpPr>
            <a:spLocks noGrp="1"/>
          </p:cNvSpPr>
          <p:nvPr>
            <p:ph type="tbl" idx="1"/>
          </p:nvPr>
        </p:nvSpPr>
        <p:spPr>
          <a:xfrm>
            <a:off x="609600" y="1600201"/>
            <a:ext cx="10972800" cy="4525963"/>
          </a:xfrm>
          <a:prstGeom prst="rect">
            <a:avLst/>
          </a:prstGeom>
        </p:spPr>
        <p:txBody>
          <a:bodyPr rtlCol="0">
            <a:normAutofit/>
          </a:bodyPr>
          <a:lstStyle/>
          <a:p>
            <a:pPr lvl="0"/>
            <a:endParaRPr lang="de-DE" noProof="0"/>
          </a:p>
        </p:txBody>
      </p:sp>
      <p:sp>
        <p:nvSpPr>
          <p:cNvPr id="4" name="Datumsplatzhalter 3"/>
          <p:cNvSpPr>
            <a:spLocks noGrp="1"/>
          </p:cNvSpPr>
          <p:nvPr>
            <p:ph type="dt" sz="half" idx="10"/>
          </p:nvPr>
        </p:nvSpPr>
        <p:spPr>
          <a:xfrm>
            <a:off x="609600" y="6245225"/>
            <a:ext cx="2844800" cy="476251"/>
          </a:xfrm>
          <a:prstGeom prst="rect">
            <a:avLst/>
          </a:prstGeom>
        </p:spPr>
        <p:txBody>
          <a:bodyPr/>
          <a:lstStyle>
            <a:lvl1pPr>
              <a:defRPr/>
            </a:lvl1pPr>
          </a:lstStyle>
          <a:p>
            <a:pPr>
              <a:defRPr/>
            </a:pPr>
            <a:endParaRPr lang="de-DE"/>
          </a:p>
        </p:txBody>
      </p:sp>
      <p:sp>
        <p:nvSpPr>
          <p:cNvPr id="5" name="Fußzeilenplatzhalter 4"/>
          <p:cNvSpPr>
            <a:spLocks noGrp="1"/>
          </p:cNvSpPr>
          <p:nvPr>
            <p:ph type="ftr" sz="quarter" idx="11"/>
          </p:nvPr>
        </p:nvSpPr>
        <p:spPr>
          <a:xfrm>
            <a:off x="4165600" y="6245225"/>
            <a:ext cx="3860800" cy="476251"/>
          </a:xfrm>
          <a:prstGeom prst="rect">
            <a:avLst/>
          </a:prstGeom>
        </p:spPr>
        <p:txBody>
          <a:bodyPr/>
          <a:lstStyle>
            <a:lvl1pPr>
              <a:defRPr/>
            </a:lvl1pPr>
          </a:lstStyle>
          <a:p>
            <a:pPr>
              <a:defRPr/>
            </a:pPr>
            <a:endParaRPr lang="de-DE"/>
          </a:p>
        </p:txBody>
      </p:sp>
      <p:sp>
        <p:nvSpPr>
          <p:cNvPr id="6" name="Foliennummernplatzhalter 5"/>
          <p:cNvSpPr>
            <a:spLocks noGrp="1"/>
          </p:cNvSpPr>
          <p:nvPr>
            <p:ph type="sldNum" sz="quarter" idx="12"/>
          </p:nvPr>
        </p:nvSpPr>
        <p:spPr>
          <a:xfrm>
            <a:off x="8737600" y="6245225"/>
            <a:ext cx="2844800" cy="476251"/>
          </a:xfrm>
          <a:prstGeom prst="rect">
            <a:avLst/>
          </a:prstGeom>
        </p:spPr>
        <p:txBody>
          <a:bodyPr/>
          <a:lstStyle>
            <a:lvl1pPr>
              <a:defRPr/>
            </a:lvl1pPr>
          </a:lstStyle>
          <a:p>
            <a:pPr>
              <a:defRPr/>
            </a:pPr>
            <a:fld id="{B1C8BEAC-A778-44D6-AA88-B5AE854FC412}" type="slidenum">
              <a:rPr lang="de-DE"/>
              <a:pPr>
                <a:defRPr/>
              </a:pPr>
              <a:t>‹Nr.›</a:t>
            </a:fld>
            <a:endParaRPr lang="de-DE"/>
          </a:p>
        </p:txBody>
      </p:sp>
    </p:spTree>
    <p:extLst>
      <p:ext uri="{BB962C8B-B14F-4D97-AF65-F5344CB8AC3E}">
        <p14:creationId xmlns:p14="http://schemas.microsoft.com/office/powerpoint/2010/main" val="3325715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de-AT"/>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A997E78F-811B-46F6-8737-81337F24F71C}" type="datetimeFigureOut">
              <a:rPr lang="de-AT" smtClean="0"/>
              <a:t>20.03.2023</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119B6326-91BA-4652-8A45-12BB818F6A3A}" type="slidenum">
              <a:rPr lang="de-AT" smtClean="0"/>
              <a:t>‹Nr.›</a:t>
            </a:fld>
            <a:endParaRPr lang="de-AT"/>
          </a:p>
        </p:txBody>
      </p:sp>
    </p:spTree>
    <p:extLst>
      <p:ext uri="{BB962C8B-B14F-4D97-AF65-F5344CB8AC3E}">
        <p14:creationId xmlns:p14="http://schemas.microsoft.com/office/powerpoint/2010/main" val="941141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4"/>
          <p:cNvSpPr>
            <a:spLocks noGrp="1"/>
          </p:cNvSpPr>
          <p:nvPr>
            <p:ph type="dt" sz="half" idx="10"/>
          </p:nvPr>
        </p:nvSpPr>
        <p:spPr/>
        <p:txBody>
          <a:bodyPr/>
          <a:lstStyle/>
          <a:p>
            <a:fld id="{A997E78F-811B-46F6-8737-81337F24F71C}" type="datetimeFigureOut">
              <a:rPr lang="de-AT" smtClean="0"/>
              <a:t>20.03.2023</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119B6326-91BA-4652-8A45-12BB818F6A3A}" type="slidenum">
              <a:rPr lang="de-AT" smtClean="0"/>
              <a:t>‹Nr.›</a:t>
            </a:fld>
            <a:endParaRPr lang="de-AT"/>
          </a:p>
        </p:txBody>
      </p:sp>
    </p:spTree>
    <p:extLst>
      <p:ext uri="{BB962C8B-B14F-4D97-AF65-F5344CB8AC3E}">
        <p14:creationId xmlns:p14="http://schemas.microsoft.com/office/powerpoint/2010/main" val="1606996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endParaRPr lang="de-AT"/>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6"/>
          <p:cNvSpPr>
            <a:spLocks noGrp="1"/>
          </p:cNvSpPr>
          <p:nvPr>
            <p:ph type="dt" sz="half" idx="10"/>
          </p:nvPr>
        </p:nvSpPr>
        <p:spPr/>
        <p:txBody>
          <a:bodyPr/>
          <a:lstStyle/>
          <a:p>
            <a:fld id="{A997E78F-811B-46F6-8737-81337F24F71C}" type="datetimeFigureOut">
              <a:rPr lang="de-AT" smtClean="0"/>
              <a:t>20.03.2023</a:t>
            </a:fld>
            <a:endParaRPr lang="de-AT"/>
          </a:p>
        </p:txBody>
      </p:sp>
      <p:sp>
        <p:nvSpPr>
          <p:cNvPr id="8" name="Fußzeilenplatzhalter 7"/>
          <p:cNvSpPr>
            <a:spLocks noGrp="1"/>
          </p:cNvSpPr>
          <p:nvPr>
            <p:ph type="ftr" sz="quarter" idx="11"/>
          </p:nvPr>
        </p:nvSpPr>
        <p:spPr/>
        <p:txBody>
          <a:bodyPr/>
          <a:lstStyle/>
          <a:p>
            <a:endParaRPr lang="de-AT"/>
          </a:p>
        </p:txBody>
      </p:sp>
      <p:sp>
        <p:nvSpPr>
          <p:cNvPr id="9" name="Foliennummernplatzhalter 8"/>
          <p:cNvSpPr>
            <a:spLocks noGrp="1"/>
          </p:cNvSpPr>
          <p:nvPr>
            <p:ph type="sldNum" sz="quarter" idx="12"/>
          </p:nvPr>
        </p:nvSpPr>
        <p:spPr/>
        <p:txBody>
          <a:bodyPr/>
          <a:lstStyle/>
          <a:p>
            <a:fld id="{119B6326-91BA-4652-8A45-12BB818F6A3A}" type="slidenum">
              <a:rPr lang="de-AT" smtClean="0"/>
              <a:t>‹Nr.›</a:t>
            </a:fld>
            <a:endParaRPr lang="de-AT"/>
          </a:p>
        </p:txBody>
      </p:sp>
    </p:spTree>
    <p:extLst>
      <p:ext uri="{BB962C8B-B14F-4D97-AF65-F5344CB8AC3E}">
        <p14:creationId xmlns:p14="http://schemas.microsoft.com/office/powerpoint/2010/main" val="2731576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2"/>
          <p:cNvSpPr>
            <a:spLocks noGrp="1"/>
          </p:cNvSpPr>
          <p:nvPr>
            <p:ph type="dt" sz="half" idx="10"/>
          </p:nvPr>
        </p:nvSpPr>
        <p:spPr/>
        <p:txBody>
          <a:bodyPr/>
          <a:lstStyle/>
          <a:p>
            <a:fld id="{A997E78F-811B-46F6-8737-81337F24F71C}" type="datetimeFigureOut">
              <a:rPr lang="de-AT" smtClean="0"/>
              <a:t>20.03.2023</a:t>
            </a:fld>
            <a:endParaRPr lang="de-AT"/>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p:txBody>
          <a:bodyPr/>
          <a:lstStyle/>
          <a:p>
            <a:fld id="{119B6326-91BA-4652-8A45-12BB818F6A3A}" type="slidenum">
              <a:rPr lang="de-AT" smtClean="0"/>
              <a:t>‹Nr.›</a:t>
            </a:fld>
            <a:endParaRPr lang="de-AT"/>
          </a:p>
        </p:txBody>
      </p:sp>
    </p:spTree>
    <p:extLst>
      <p:ext uri="{BB962C8B-B14F-4D97-AF65-F5344CB8AC3E}">
        <p14:creationId xmlns:p14="http://schemas.microsoft.com/office/powerpoint/2010/main" val="3383983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A997E78F-811B-46F6-8737-81337F24F71C}" type="datetimeFigureOut">
              <a:rPr lang="de-AT" smtClean="0"/>
              <a:t>20.03.2023</a:t>
            </a:fld>
            <a:endParaRPr lang="de-AT"/>
          </a:p>
        </p:txBody>
      </p:sp>
      <p:sp>
        <p:nvSpPr>
          <p:cNvPr id="3" name="Fußzeilenplatzhalter 2"/>
          <p:cNvSpPr>
            <a:spLocks noGrp="1"/>
          </p:cNvSpPr>
          <p:nvPr>
            <p:ph type="ftr" sz="quarter" idx="11"/>
          </p:nvPr>
        </p:nvSpPr>
        <p:spPr/>
        <p:txBody>
          <a:bodyPr/>
          <a:lstStyle/>
          <a:p>
            <a:endParaRPr lang="de-AT"/>
          </a:p>
        </p:txBody>
      </p:sp>
      <p:sp>
        <p:nvSpPr>
          <p:cNvPr id="4" name="Foliennummernplatzhalter 3"/>
          <p:cNvSpPr>
            <a:spLocks noGrp="1"/>
          </p:cNvSpPr>
          <p:nvPr>
            <p:ph type="sldNum" sz="quarter" idx="12"/>
          </p:nvPr>
        </p:nvSpPr>
        <p:spPr/>
        <p:txBody>
          <a:bodyPr/>
          <a:lstStyle/>
          <a:p>
            <a:fld id="{119B6326-91BA-4652-8A45-12BB818F6A3A}" type="slidenum">
              <a:rPr lang="de-AT" smtClean="0"/>
              <a:t>‹Nr.›</a:t>
            </a:fld>
            <a:endParaRPr lang="de-AT"/>
          </a:p>
        </p:txBody>
      </p:sp>
    </p:spTree>
    <p:extLst>
      <p:ext uri="{BB962C8B-B14F-4D97-AF65-F5344CB8AC3E}">
        <p14:creationId xmlns:p14="http://schemas.microsoft.com/office/powerpoint/2010/main" val="2755700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AT"/>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A997E78F-811B-46F6-8737-81337F24F71C}" type="datetimeFigureOut">
              <a:rPr lang="de-AT" smtClean="0"/>
              <a:t>20.03.2023</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119B6326-91BA-4652-8A45-12BB818F6A3A}" type="slidenum">
              <a:rPr lang="de-AT" smtClean="0"/>
              <a:t>‹Nr.›</a:t>
            </a:fld>
            <a:endParaRPr lang="de-AT"/>
          </a:p>
        </p:txBody>
      </p:sp>
    </p:spTree>
    <p:extLst>
      <p:ext uri="{BB962C8B-B14F-4D97-AF65-F5344CB8AC3E}">
        <p14:creationId xmlns:p14="http://schemas.microsoft.com/office/powerpoint/2010/main" val="1306534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AT"/>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A997E78F-811B-46F6-8737-81337F24F71C}" type="datetimeFigureOut">
              <a:rPr lang="de-AT" smtClean="0"/>
              <a:t>20.03.2023</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119B6326-91BA-4652-8A45-12BB818F6A3A}" type="slidenum">
              <a:rPr lang="de-AT" smtClean="0"/>
              <a:t>‹Nr.›</a:t>
            </a:fld>
            <a:endParaRPr lang="de-AT"/>
          </a:p>
        </p:txBody>
      </p:sp>
    </p:spTree>
    <p:extLst>
      <p:ext uri="{BB962C8B-B14F-4D97-AF65-F5344CB8AC3E}">
        <p14:creationId xmlns:p14="http://schemas.microsoft.com/office/powerpoint/2010/main" val="3624961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de-AT"/>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97E78F-811B-46F6-8737-81337F24F71C}" type="datetimeFigureOut">
              <a:rPr lang="de-AT" smtClean="0"/>
              <a:t>20.03.2023</a:t>
            </a:fld>
            <a:endParaRPr lang="de-AT"/>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B6326-91BA-4652-8A45-12BB818F6A3A}" type="slidenum">
              <a:rPr lang="de-AT" smtClean="0"/>
              <a:t>‹Nr.›</a:t>
            </a:fld>
            <a:endParaRPr lang="de-AT"/>
          </a:p>
        </p:txBody>
      </p:sp>
    </p:spTree>
    <p:extLst>
      <p:ext uri="{BB962C8B-B14F-4D97-AF65-F5344CB8AC3E}">
        <p14:creationId xmlns:p14="http://schemas.microsoft.com/office/powerpoint/2010/main" val="35212374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3249" y="1090515"/>
            <a:ext cx="10972800" cy="1143000"/>
          </a:xfrm>
          <a:prstGeom prst="rect">
            <a:avLst/>
          </a:prstGeom>
        </p:spPr>
        <p:txBody>
          <a:bodyPr vert="horz" lIns="91440" tIns="45720" rIns="91440" bIns="45720" rtlCol="0" anchor="ctr">
            <a:normAutofit/>
          </a:bodyPr>
          <a:lstStyle/>
          <a:p>
            <a:r>
              <a:rPr lang="de-AT"/>
              <a:t>Mastertitelformat bearbeiten</a:t>
            </a:r>
            <a:endParaRPr lang="de-DE"/>
          </a:p>
        </p:txBody>
      </p:sp>
      <p:sp>
        <p:nvSpPr>
          <p:cNvPr id="3" name="Textplatzhalter 2"/>
          <p:cNvSpPr>
            <a:spLocks noGrp="1"/>
          </p:cNvSpPr>
          <p:nvPr>
            <p:ph type="body" idx="1"/>
          </p:nvPr>
        </p:nvSpPr>
        <p:spPr>
          <a:xfrm>
            <a:off x="609600" y="2344057"/>
            <a:ext cx="10972800" cy="3782107"/>
          </a:xfrm>
          <a:prstGeom prst="rect">
            <a:avLst/>
          </a:prstGeom>
        </p:spPr>
        <p:txBody>
          <a:bodyPr vert="horz" lIns="91440" tIns="45720" rIns="91440" bIns="45720" rtlCol="0">
            <a:normAutofit/>
          </a:bodyPr>
          <a:lstStyle/>
          <a:p>
            <a:pPr lvl="0"/>
            <a:r>
              <a:rPr lang="de-AT" dirty="0"/>
              <a:t>Mastertextformat bearbeiten</a:t>
            </a:r>
          </a:p>
          <a:p>
            <a:pPr lvl="1"/>
            <a:r>
              <a:rPr lang="de-AT" dirty="0"/>
              <a:t>Zweite Ebene</a:t>
            </a:r>
          </a:p>
          <a:p>
            <a:pPr lvl="2"/>
            <a:r>
              <a:rPr lang="de-AT" dirty="0"/>
              <a:t>Dritte Ebene</a:t>
            </a:r>
          </a:p>
          <a:p>
            <a:pPr lvl="3"/>
            <a:r>
              <a:rPr lang="de-AT" dirty="0"/>
              <a:t>Vierte Ebene</a:t>
            </a:r>
          </a:p>
          <a:p>
            <a:pPr lvl="4"/>
            <a:r>
              <a:rPr lang="de-AT" dirty="0"/>
              <a:t>Fünfte Ebene</a:t>
            </a:r>
            <a:endParaRPr lang="de-DE" dirty="0"/>
          </a:p>
        </p:txBody>
      </p:sp>
      <p:sp>
        <p:nvSpPr>
          <p:cNvPr id="8" name="Textfeld 7"/>
          <p:cNvSpPr txBox="1"/>
          <p:nvPr userDrawn="1"/>
        </p:nvSpPr>
        <p:spPr>
          <a:xfrm>
            <a:off x="610399" y="261595"/>
            <a:ext cx="3298128" cy="318100"/>
          </a:xfrm>
          <a:prstGeom prst="rect">
            <a:avLst/>
          </a:prstGeom>
          <a:noFill/>
        </p:spPr>
        <p:txBody>
          <a:bodyPr wrap="square" rtlCol="0">
            <a:spAutoFit/>
          </a:bodyPr>
          <a:lstStyle/>
          <a:p>
            <a:r>
              <a:rPr lang="de-DE" sz="1467" dirty="0" err="1"/>
              <a:t>www.fh-joanneum.at</a:t>
            </a:r>
            <a:endParaRPr lang="de-DE" sz="1467" i="1" dirty="0">
              <a:latin typeface="Georgia"/>
              <a:cs typeface="Georgia"/>
            </a:endParaRPr>
          </a:p>
        </p:txBody>
      </p:sp>
      <p:pic>
        <p:nvPicPr>
          <p:cNvPr id="1026" name="Picture 2" descr="\\MARS\Gaste$\SYSTEM\Desktop\PowerPoints_neu\Kopfleisten\kopfleiste_gelb_ppt.jpg"/>
          <p:cNvPicPr>
            <a:picLocks noChangeAspect="1" noChangeArrowheads="1"/>
          </p:cNvPicPr>
          <p:nvPr userDrawn="1"/>
        </p:nvPicPr>
        <p:blipFill>
          <a:blip r:embed="rId16" cstate="screen">
            <a:extLst>
              <a:ext uri="{28A0092B-C50C-407E-A947-70E740481C1C}">
                <a14:useLocalDpi xmlns:a14="http://schemas.microsoft.com/office/drawing/2010/main"/>
              </a:ext>
            </a:extLst>
          </a:blip>
          <a:srcRect/>
          <a:stretch>
            <a:fillRect/>
          </a:stretch>
        </p:blipFill>
        <p:spPr bwMode="auto">
          <a:xfrm>
            <a:off x="143023" y="8521"/>
            <a:ext cx="11893255" cy="10795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feld 9"/>
          <p:cNvSpPr txBox="1"/>
          <p:nvPr userDrawn="1"/>
        </p:nvSpPr>
        <p:spPr>
          <a:xfrm>
            <a:off x="603250" y="289733"/>
            <a:ext cx="2171580" cy="379656"/>
          </a:xfrm>
          <a:prstGeom prst="rect">
            <a:avLst/>
          </a:prstGeom>
          <a:noFill/>
        </p:spPr>
        <p:txBody>
          <a:bodyPr wrap="square" rtlCol="0">
            <a:spAutoFit/>
          </a:bodyPr>
          <a:lstStyle/>
          <a:p>
            <a:r>
              <a:rPr lang="de-AT" sz="1867" dirty="0">
                <a:solidFill>
                  <a:srgbClr val="F7A600"/>
                </a:solidFill>
                <a:latin typeface="+mj-lt"/>
                <a:cs typeface="Estrangelo Edessa" pitchFamily="66" charset="0"/>
              </a:rPr>
              <a:t>HEALTH</a:t>
            </a:r>
            <a:r>
              <a:rPr lang="de-AT" sz="1867" baseline="0" dirty="0">
                <a:solidFill>
                  <a:srgbClr val="F7A600"/>
                </a:solidFill>
                <a:latin typeface="+mj-lt"/>
                <a:cs typeface="Estrangelo Edessa" pitchFamily="66" charset="0"/>
              </a:rPr>
              <a:t> STUDIES</a:t>
            </a:r>
          </a:p>
        </p:txBody>
      </p:sp>
      <p:sp>
        <p:nvSpPr>
          <p:cNvPr id="11" name="Datumsplatzhalter 3"/>
          <p:cNvSpPr>
            <a:spLocks noGrp="1"/>
          </p:cNvSpPr>
          <p:nvPr>
            <p:ph type="dt" sz="half" idx="2"/>
          </p:nvPr>
        </p:nvSpPr>
        <p:spPr>
          <a:xfrm>
            <a:off x="353307" y="6356351"/>
            <a:ext cx="2844800" cy="365125"/>
          </a:xfrm>
          <a:prstGeom prst="rect">
            <a:avLst/>
          </a:prstGeom>
        </p:spPr>
        <p:txBody>
          <a:bodyPr vert="horz" lIns="91440" tIns="45720" rIns="91440" bIns="45720" rtlCol="0" anchor="ctr"/>
          <a:lstStyle>
            <a:lvl1pPr algn="l">
              <a:defRPr sz="1333">
                <a:solidFill>
                  <a:schemeClr val="tx1">
                    <a:tint val="75000"/>
                  </a:schemeClr>
                </a:solidFill>
              </a:defRPr>
            </a:lvl1pPr>
          </a:lstStyle>
          <a:p>
            <a:fld id="{21A00C6A-C93A-F04E-94B9-63E69F1D7DB1}" type="datetime1">
              <a:rPr lang="de-AT" smtClean="0"/>
              <a:t>20.03.2023</a:t>
            </a:fld>
            <a:endParaRPr lang="de-DE" dirty="0"/>
          </a:p>
        </p:txBody>
      </p:sp>
      <p:sp>
        <p:nvSpPr>
          <p:cNvPr id="12"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333">
                <a:solidFill>
                  <a:schemeClr val="tx1">
                    <a:tint val="75000"/>
                  </a:schemeClr>
                </a:solidFill>
              </a:defRPr>
            </a:lvl1pPr>
          </a:lstStyle>
          <a:p>
            <a:r>
              <a:rPr lang="de-DE" dirty="0"/>
              <a:t>Hier steht der Name des Autors</a:t>
            </a:r>
          </a:p>
        </p:txBody>
      </p:sp>
      <p:sp>
        <p:nvSpPr>
          <p:cNvPr id="13" name="Foliennummernplatzhalter 5"/>
          <p:cNvSpPr>
            <a:spLocks noGrp="1"/>
          </p:cNvSpPr>
          <p:nvPr>
            <p:ph type="sldNum" sz="quarter" idx="4"/>
          </p:nvPr>
        </p:nvSpPr>
        <p:spPr>
          <a:xfrm>
            <a:off x="8984740" y="6356351"/>
            <a:ext cx="2844800" cy="365125"/>
          </a:xfrm>
          <a:prstGeom prst="rect">
            <a:avLst/>
          </a:prstGeom>
        </p:spPr>
        <p:txBody>
          <a:bodyPr vert="horz" lIns="91440" tIns="45720" rIns="91440" bIns="45720" rtlCol="0" anchor="ctr"/>
          <a:lstStyle>
            <a:lvl1pPr algn="r">
              <a:defRPr sz="1333">
                <a:solidFill>
                  <a:schemeClr val="tx1">
                    <a:tint val="75000"/>
                  </a:schemeClr>
                </a:solidFill>
              </a:defRPr>
            </a:lvl1pPr>
          </a:lstStyle>
          <a:p>
            <a:fld id="{E68C68F6-CEB4-C040-B3A3-CADDD499EB7C}" type="slidenum">
              <a:rPr lang="de-DE" smtClean="0"/>
              <a:pPr/>
              <a:t>‹Nr.›</a:t>
            </a:fld>
            <a:endParaRPr lang="de-DE" dirty="0"/>
          </a:p>
        </p:txBody>
      </p:sp>
      <p:cxnSp>
        <p:nvCxnSpPr>
          <p:cNvPr id="14" name="Gerade Verbindung 13"/>
          <p:cNvCxnSpPr/>
          <p:nvPr userDrawn="1"/>
        </p:nvCxnSpPr>
        <p:spPr>
          <a:xfrm>
            <a:off x="474136" y="6311900"/>
            <a:ext cx="11231033" cy="0"/>
          </a:xfrm>
          <a:prstGeom prst="line">
            <a:avLst/>
          </a:prstGeom>
          <a:ln w="6350" cmpd="sng">
            <a:solidFill>
              <a:schemeClr val="bg1">
                <a:lumMod val="75000"/>
              </a:schemeClr>
            </a:solidFill>
          </a:ln>
          <a:effectLst/>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002487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Clr>
          <a:srgbClr val="F7A600"/>
        </a:buClr>
        <a:buFont typeface="Arial" pitchFamily="34" charset="0"/>
        <a:buChar char="•"/>
        <a:defRPr sz="4267" kern="1200">
          <a:solidFill>
            <a:schemeClr val="tx1"/>
          </a:solidFill>
          <a:latin typeface="+mn-lt"/>
          <a:ea typeface="+mn-ea"/>
          <a:cs typeface="+mn-cs"/>
        </a:defRPr>
      </a:lvl1pPr>
      <a:lvl2pPr marL="990575" indent="-380990" algn="l" defTabSz="609585" rtl="0" eaLnBrk="1" latinLnBrk="0" hangingPunct="1">
        <a:spcBef>
          <a:spcPct val="20000"/>
        </a:spcBef>
        <a:buClr>
          <a:srgbClr val="F7A600"/>
        </a:buClr>
        <a:buFont typeface="Arial" pitchFamily="34" charset="0"/>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Clr>
          <a:srgbClr val="F7A600"/>
        </a:buClr>
        <a:buFont typeface="Arial" pitchFamily="34" charset="0"/>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Clr>
          <a:srgbClr val="F7A600"/>
        </a:buClr>
        <a:buFont typeface="Arial" pitchFamily="34" charset="0"/>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Clr>
          <a:srgbClr val="F7A600"/>
        </a:buClr>
        <a:buFont typeface="Arial" pitchFamily="34" charset="0"/>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de-DE"/>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a:t>Team work</a:t>
            </a:r>
            <a:endParaRPr lang="de-AT" dirty="0"/>
          </a:p>
        </p:txBody>
      </p:sp>
      <p:sp>
        <p:nvSpPr>
          <p:cNvPr id="3" name="Untertitel 2"/>
          <p:cNvSpPr>
            <a:spLocks noGrp="1"/>
          </p:cNvSpPr>
          <p:nvPr>
            <p:ph type="subTitle" idx="1"/>
          </p:nvPr>
        </p:nvSpPr>
        <p:spPr/>
        <p:txBody>
          <a:bodyPr>
            <a:normAutofit lnSpcReduction="10000"/>
          </a:bodyPr>
          <a:lstStyle/>
          <a:p>
            <a:r>
              <a:rPr lang="de-DE"/>
              <a:t>Sports nutrition</a:t>
            </a:r>
          </a:p>
          <a:p>
            <a:endParaRPr lang="de-DE"/>
          </a:p>
          <a:p>
            <a:r>
              <a:rPr lang="en-US" b="1"/>
              <a:t>Questions, you should discuss and – if relevant- search for evidence-based answers</a:t>
            </a:r>
          </a:p>
          <a:p>
            <a:endParaRPr lang="de-AT" dirty="0"/>
          </a:p>
        </p:txBody>
      </p:sp>
      <p:pic>
        <p:nvPicPr>
          <p:cNvPr id="4" name="Grafik 3">
            <a:extLst>
              <a:ext uri="{FF2B5EF4-FFF2-40B4-BE49-F238E27FC236}">
                <a16:creationId xmlns:a16="http://schemas.microsoft.com/office/drawing/2014/main" id="{B57D9158-7F0E-4DE0-9A62-975C3A0A29A4}"/>
              </a:ext>
            </a:extLst>
          </p:cNvPr>
          <p:cNvPicPr>
            <a:picLocks noChangeAspect="1"/>
          </p:cNvPicPr>
          <p:nvPr/>
        </p:nvPicPr>
        <p:blipFill>
          <a:blip r:embed="rId2"/>
          <a:stretch>
            <a:fillRect/>
          </a:stretch>
        </p:blipFill>
        <p:spPr>
          <a:xfrm>
            <a:off x="8277225" y="1150938"/>
            <a:ext cx="2838450" cy="1609725"/>
          </a:xfrm>
          <a:prstGeom prst="rect">
            <a:avLst/>
          </a:prstGeom>
        </p:spPr>
      </p:pic>
    </p:spTree>
    <p:extLst>
      <p:ext uri="{BB962C8B-B14F-4D97-AF65-F5344CB8AC3E}">
        <p14:creationId xmlns:p14="http://schemas.microsoft.com/office/powerpoint/2010/main" val="3191753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subTitle" idx="1"/>
          </p:nvPr>
        </p:nvSpPr>
        <p:spPr bwMode="auto">
          <a:xfrm>
            <a:off x="527053" y="1198789"/>
            <a:ext cx="11425767" cy="4681539"/>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920" tIns="60960" rIns="121920" bIns="60960" numCol="1" rtlCol="0" anchor="t" anchorCtr="0" compatLnSpc="1">
            <a:prstTxWarp prst="textNoShape">
              <a:avLst/>
            </a:prstTxWarp>
            <a:normAutofit/>
          </a:bodyPr>
          <a:lstStyle/>
          <a:p>
            <a:pPr algn="l" eaLnBrk="1" hangingPunct="1"/>
            <a:endParaRPr lang="de-DE" sz="3733" dirty="0"/>
          </a:p>
          <a:p>
            <a:pPr algn="l" eaLnBrk="1" hangingPunct="1"/>
            <a:endParaRPr lang="de-DE" sz="3733" dirty="0"/>
          </a:p>
        </p:txBody>
      </p:sp>
      <p:sp>
        <p:nvSpPr>
          <p:cNvPr id="2" name="Textfeld 1"/>
          <p:cNvSpPr txBox="1"/>
          <p:nvPr/>
        </p:nvSpPr>
        <p:spPr>
          <a:xfrm>
            <a:off x="2874503" y="2216586"/>
            <a:ext cx="3532261" cy="16109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defTabSz="609585"/>
            <a:r>
              <a:rPr lang="de-AT" sz="2400" b="1" dirty="0">
                <a:solidFill>
                  <a:prstClr val="black"/>
                </a:solidFill>
                <a:latin typeface="Calibri"/>
              </a:rPr>
              <a:t>CHO</a:t>
            </a:r>
          </a:p>
          <a:p>
            <a:pPr defTabSz="609585"/>
            <a:r>
              <a:rPr lang="de-AT" sz="1867" dirty="0">
                <a:solidFill>
                  <a:prstClr val="black"/>
                </a:solidFill>
                <a:latin typeface="Calibri"/>
              </a:rPr>
              <a:t>Who? </a:t>
            </a:r>
            <a:r>
              <a:rPr lang="de-AT" sz="1867" dirty="0" err="1">
                <a:solidFill>
                  <a:prstClr val="black"/>
                </a:solidFill>
                <a:latin typeface="Calibri"/>
              </a:rPr>
              <a:t>How</a:t>
            </a:r>
            <a:r>
              <a:rPr lang="de-AT" sz="1867" dirty="0">
                <a:solidFill>
                  <a:prstClr val="black"/>
                </a:solidFill>
                <a:latin typeface="Calibri"/>
              </a:rPr>
              <a:t> </a:t>
            </a:r>
            <a:r>
              <a:rPr lang="de-AT" sz="1867" dirty="0" err="1">
                <a:solidFill>
                  <a:prstClr val="black"/>
                </a:solidFill>
                <a:latin typeface="Calibri"/>
              </a:rPr>
              <a:t>much</a:t>
            </a:r>
            <a:r>
              <a:rPr lang="de-AT" sz="1867" dirty="0">
                <a:solidFill>
                  <a:prstClr val="black"/>
                </a:solidFill>
                <a:latin typeface="Calibri"/>
              </a:rPr>
              <a:t>? </a:t>
            </a:r>
            <a:r>
              <a:rPr lang="de-AT" sz="1867" dirty="0" err="1">
                <a:solidFill>
                  <a:prstClr val="black"/>
                </a:solidFill>
                <a:latin typeface="Calibri"/>
              </a:rPr>
              <a:t>When</a:t>
            </a:r>
            <a:r>
              <a:rPr lang="de-AT" sz="1867" dirty="0">
                <a:solidFill>
                  <a:prstClr val="black"/>
                </a:solidFill>
                <a:latin typeface="Calibri"/>
              </a:rPr>
              <a:t>? </a:t>
            </a:r>
            <a:r>
              <a:rPr lang="de-AT" sz="1867" dirty="0" err="1">
                <a:solidFill>
                  <a:prstClr val="black"/>
                </a:solidFill>
                <a:latin typeface="Calibri"/>
              </a:rPr>
              <a:t>Which</a:t>
            </a:r>
            <a:r>
              <a:rPr lang="de-AT" sz="1867" dirty="0">
                <a:solidFill>
                  <a:prstClr val="black"/>
                </a:solidFill>
                <a:latin typeface="Calibri"/>
              </a:rPr>
              <a:t> type? </a:t>
            </a:r>
            <a:r>
              <a:rPr lang="de-AT" sz="1867" dirty="0" err="1">
                <a:solidFill>
                  <a:prstClr val="black"/>
                </a:solidFill>
                <a:latin typeface="Calibri"/>
              </a:rPr>
              <a:t>What</a:t>
            </a:r>
            <a:r>
              <a:rPr lang="de-AT" sz="1867" dirty="0">
                <a:solidFill>
                  <a:prstClr val="black"/>
                </a:solidFill>
                <a:latin typeface="Calibri"/>
              </a:rPr>
              <a:t> </a:t>
            </a:r>
            <a:r>
              <a:rPr lang="de-AT" sz="1867" dirty="0" err="1">
                <a:solidFill>
                  <a:prstClr val="black"/>
                </a:solidFill>
                <a:latin typeface="Calibri"/>
              </a:rPr>
              <a:t>about</a:t>
            </a:r>
            <a:r>
              <a:rPr lang="de-AT" sz="1867" dirty="0">
                <a:solidFill>
                  <a:prstClr val="black"/>
                </a:solidFill>
                <a:latin typeface="Calibri"/>
              </a:rPr>
              <a:t> </a:t>
            </a:r>
            <a:r>
              <a:rPr lang="de-AT" sz="1867" dirty="0" err="1">
                <a:solidFill>
                  <a:prstClr val="black"/>
                </a:solidFill>
                <a:latin typeface="Calibri"/>
              </a:rPr>
              <a:t>fibre</a:t>
            </a:r>
            <a:r>
              <a:rPr lang="de-AT" sz="1867" dirty="0">
                <a:solidFill>
                  <a:prstClr val="black"/>
                </a:solidFill>
                <a:latin typeface="Calibri"/>
              </a:rPr>
              <a:t>? </a:t>
            </a:r>
            <a:r>
              <a:rPr lang="de-AT" sz="1867" dirty="0" err="1">
                <a:solidFill>
                  <a:prstClr val="black"/>
                </a:solidFill>
                <a:latin typeface="Calibri"/>
              </a:rPr>
              <a:t>What</a:t>
            </a:r>
            <a:r>
              <a:rPr lang="de-AT" sz="1867" dirty="0">
                <a:solidFill>
                  <a:prstClr val="black"/>
                </a:solidFill>
                <a:latin typeface="Calibri"/>
              </a:rPr>
              <a:t> </a:t>
            </a:r>
            <a:r>
              <a:rPr lang="de-AT" sz="1867" dirty="0" err="1">
                <a:solidFill>
                  <a:prstClr val="black"/>
                </a:solidFill>
                <a:latin typeface="Calibri"/>
              </a:rPr>
              <a:t>about</a:t>
            </a:r>
            <a:r>
              <a:rPr lang="de-AT" sz="1867" dirty="0">
                <a:solidFill>
                  <a:prstClr val="black"/>
                </a:solidFill>
                <a:latin typeface="Calibri"/>
              </a:rPr>
              <a:t> </a:t>
            </a:r>
            <a:r>
              <a:rPr lang="de-AT" sz="1867" dirty="0" err="1">
                <a:solidFill>
                  <a:prstClr val="black"/>
                </a:solidFill>
                <a:latin typeface="Calibri"/>
              </a:rPr>
              <a:t>the</a:t>
            </a:r>
            <a:r>
              <a:rPr lang="de-AT" sz="1867" dirty="0">
                <a:solidFill>
                  <a:prstClr val="black"/>
                </a:solidFill>
                <a:latin typeface="Calibri"/>
              </a:rPr>
              <a:t> CHO type? </a:t>
            </a:r>
            <a:r>
              <a:rPr lang="de-AT" sz="1867" dirty="0" err="1">
                <a:solidFill>
                  <a:prstClr val="black"/>
                </a:solidFill>
                <a:latin typeface="Calibri"/>
              </a:rPr>
              <a:t>What</a:t>
            </a:r>
            <a:r>
              <a:rPr lang="de-AT" sz="1867" dirty="0">
                <a:solidFill>
                  <a:prstClr val="black"/>
                </a:solidFill>
                <a:latin typeface="Calibri"/>
              </a:rPr>
              <a:t> </a:t>
            </a:r>
            <a:r>
              <a:rPr lang="de-AT" sz="1867" dirty="0" err="1">
                <a:solidFill>
                  <a:prstClr val="black"/>
                </a:solidFill>
                <a:latin typeface="Calibri"/>
              </a:rPr>
              <a:t>for</a:t>
            </a:r>
            <a:r>
              <a:rPr lang="de-AT" sz="1867" dirty="0">
                <a:solidFill>
                  <a:prstClr val="black"/>
                </a:solidFill>
                <a:latin typeface="Calibri"/>
              </a:rPr>
              <a:t>? Do </a:t>
            </a:r>
            <a:r>
              <a:rPr lang="de-AT" sz="1867" dirty="0" err="1">
                <a:solidFill>
                  <a:prstClr val="black"/>
                </a:solidFill>
                <a:latin typeface="Calibri"/>
              </a:rPr>
              <a:t>we</a:t>
            </a:r>
            <a:r>
              <a:rPr lang="de-AT" sz="1867" dirty="0">
                <a:solidFill>
                  <a:prstClr val="black"/>
                </a:solidFill>
                <a:latin typeface="Calibri"/>
              </a:rPr>
              <a:t> </a:t>
            </a:r>
            <a:r>
              <a:rPr lang="de-AT" sz="1867" dirty="0" err="1">
                <a:solidFill>
                  <a:prstClr val="black"/>
                </a:solidFill>
                <a:latin typeface="Calibri"/>
              </a:rPr>
              <a:t>need</a:t>
            </a:r>
            <a:r>
              <a:rPr lang="de-AT" sz="1867" dirty="0">
                <a:solidFill>
                  <a:prstClr val="black"/>
                </a:solidFill>
                <a:latin typeface="Calibri"/>
              </a:rPr>
              <a:t> </a:t>
            </a:r>
            <a:r>
              <a:rPr lang="de-AT" sz="1867" dirty="0" err="1">
                <a:solidFill>
                  <a:prstClr val="black"/>
                </a:solidFill>
                <a:latin typeface="Calibri"/>
              </a:rPr>
              <a:t>Carboloading</a:t>
            </a:r>
            <a:r>
              <a:rPr lang="de-AT" sz="1867" dirty="0">
                <a:solidFill>
                  <a:prstClr val="black"/>
                </a:solidFill>
                <a:latin typeface="Calibri"/>
              </a:rPr>
              <a:t>?</a:t>
            </a:r>
          </a:p>
        </p:txBody>
      </p:sp>
      <p:sp>
        <p:nvSpPr>
          <p:cNvPr id="4" name="Textfeld 3"/>
          <p:cNvSpPr txBox="1"/>
          <p:nvPr/>
        </p:nvSpPr>
        <p:spPr>
          <a:xfrm>
            <a:off x="7869989" y="2734081"/>
            <a:ext cx="3532261" cy="103630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defTabSz="609585"/>
            <a:r>
              <a:rPr lang="de-AT" sz="2400" b="1" dirty="0">
                <a:solidFill>
                  <a:prstClr val="black"/>
                </a:solidFill>
                <a:latin typeface="Calibri"/>
              </a:rPr>
              <a:t>Protein</a:t>
            </a:r>
          </a:p>
          <a:p>
            <a:pPr defTabSz="609585"/>
            <a:r>
              <a:rPr lang="de-AT" sz="1867" dirty="0">
                <a:solidFill>
                  <a:prstClr val="black"/>
                </a:solidFill>
                <a:latin typeface="Calibri"/>
              </a:rPr>
              <a:t>Who? </a:t>
            </a:r>
            <a:r>
              <a:rPr lang="de-AT" sz="1867" dirty="0" err="1">
                <a:solidFill>
                  <a:prstClr val="black"/>
                </a:solidFill>
                <a:latin typeface="Calibri"/>
              </a:rPr>
              <a:t>How</a:t>
            </a:r>
            <a:r>
              <a:rPr lang="de-AT" sz="1867" dirty="0">
                <a:solidFill>
                  <a:prstClr val="black"/>
                </a:solidFill>
                <a:latin typeface="Calibri"/>
              </a:rPr>
              <a:t> </a:t>
            </a:r>
            <a:r>
              <a:rPr lang="de-AT" sz="1867" dirty="0" err="1">
                <a:solidFill>
                  <a:prstClr val="black"/>
                </a:solidFill>
                <a:latin typeface="Calibri"/>
              </a:rPr>
              <a:t>much</a:t>
            </a:r>
            <a:r>
              <a:rPr lang="de-AT" sz="1867" dirty="0">
                <a:solidFill>
                  <a:prstClr val="black"/>
                </a:solidFill>
                <a:latin typeface="Calibri"/>
              </a:rPr>
              <a:t>? </a:t>
            </a:r>
            <a:r>
              <a:rPr lang="de-AT" sz="1867" dirty="0" err="1">
                <a:solidFill>
                  <a:prstClr val="black"/>
                </a:solidFill>
                <a:latin typeface="Calibri"/>
              </a:rPr>
              <a:t>Which</a:t>
            </a:r>
            <a:r>
              <a:rPr lang="de-AT" sz="1867" dirty="0">
                <a:solidFill>
                  <a:prstClr val="black"/>
                </a:solidFill>
                <a:latin typeface="Calibri"/>
              </a:rPr>
              <a:t> type? </a:t>
            </a:r>
            <a:r>
              <a:rPr lang="de-AT" sz="1867" dirty="0" err="1">
                <a:solidFill>
                  <a:prstClr val="black"/>
                </a:solidFill>
                <a:latin typeface="Calibri"/>
              </a:rPr>
              <a:t>How</a:t>
            </a:r>
            <a:r>
              <a:rPr lang="de-AT" sz="1867" dirty="0">
                <a:solidFill>
                  <a:prstClr val="black"/>
                </a:solidFill>
                <a:latin typeface="Calibri"/>
              </a:rPr>
              <a:t> </a:t>
            </a:r>
            <a:r>
              <a:rPr lang="de-AT" sz="1867" dirty="0" err="1">
                <a:solidFill>
                  <a:prstClr val="black"/>
                </a:solidFill>
                <a:latin typeface="Calibri"/>
              </a:rPr>
              <a:t>to</a:t>
            </a:r>
            <a:r>
              <a:rPr lang="de-AT" sz="1867" dirty="0">
                <a:solidFill>
                  <a:prstClr val="black"/>
                </a:solidFill>
                <a:latin typeface="Calibri"/>
              </a:rPr>
              <a:t> </a:t>
            </a:r>
            <a:r>
              <a:rPr lang="de-AT" sz="1867" dirty="0" err="1">
                <a:solidFill>
                  <a:prstClr val="black"/>
                </a:solidFill>
                <a:latin typeface="Calibri"/>
              </a:rPr>
              <a:t>cover</a:t>
            </a:r>
            <a:r>
              <a:rPr lang="de-AT" sz="1867" dirty="0">
                <a:solidFill>
                  <a:prstClr val="black"/>
                </a:solidFill>
                <a:latin typeface="Calibri"/>
              </a:rPr>
              <a:t> </a:t>
            </a:r>
            <a:r>
              <a:rPr lang="de-AT" sz="1867" dirty="0" err="1">
                <a:solidFill>
                  <a:prstClr val="black"/>
                </a:solidFill>
                <a:latin typeface="Calibri"/>
              </a:rPr>
              <a:t>the</a:t>
            </a:r>
            <a:r>
              <a:rPr lang="de-AT" sz="1867" dirty="0">
                <a:solidFill>
                  <a:prstClr val="black"/>
                </a:solidFill>
                <a:latin typeface="Calibri"/>
              </a:rPr>
              <a:t> </a:t>
            </a:r>
            <a:r>
              <a:rPr lang="de-AT" sz="1867" dirty="0" err="1">
                <a:solidFill>
                  <a:prstClr val="black"/>
                </a:solidFill>
                <a:latin typeface="Calibri"/>
              </a:rPr>
              <a:t>needs</a:t>
            </a:r>
            <a:r>
              <a:rPr lang="de-AT" sz="1867" dirty="0">
                <a:solidFill>
                  <a:prstClr val="black"/>
                </a:solidFill>
                <a:latin typeface="Calibri"/>
              </a:rPr>
              <a:t>? </a:t>
            </a:r>
          </a:p>
        </p:txBody>
      </p:sp>
      <p:sp>
        <p:nvSpPr>
          <p:cNvPr id="5" name="Textfeld 4"/>
          <p:cNvSpPr txBox="1"/>
          <p:nvPr/>
        </p:nvSpPr>
        <p:spPr>
          <a:xfrm>
            <a:off x="7000902" y="4594028"/>
            <a:ext cx="4421023" cy="103630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defTabSz="609585"/>
            <a:r>
              <a:rPr lang="de-AT" sz="2400" b="1" dirty="0">
                <a:solidFill>
                  <a:prstClr val="black"/>
                </a:solidFill>
                <a:latin typeface="Calibri"/>
              </a:rPr>
              <a:t>Fluids</a:t>
            </a:r>
          </a:p>
          <a:p>
            <a:pPr defTabSz="609585"/>
            <a:r>
              <a:rPr lang="de-AT" sz="1867" dirty="0" err="1">
                <a:solidFill>
                  <a:prstClr val="black"/>
                </a:solidFill>
                <a:latin typeface="Calibri"/>
              </a:rPr>
              <a:t>When</a:t>
            </a:r>
            <a:r>
              <a:rPr lang="de-AT" sz="1867" dirty="0">
                <a:solidFill>
                  <a:prstClr val="black"/>
                </a:solidFill>
                <a:latin typeface="Calibri"/>
              </a:rPr>
              <a:t>? </a:t>
            </a:r>
            <a:r>
              <a:rPr lang="de-AT" sz="1867" dirty="0" err="1">
                <a:solidFill>
                  <a:prstClr val="black"/>
                </a:solidFill>
                <a:latin typeface="Calibri"/>
              </a:rPr>
              <a:t>How</a:t>
            </a:r>
            <a:r>
              <a:rPr lang="de-AT" sz="1867" dirty="0">
                <a:solidFill>
                  <a:prstClr val="black"/>
                </a:solidFill>
                <a:latin typeface="Calibri"/>
              </a:rPr>
              <a:t> </a:t>
            </a:r>
            <a:r>
              <a:rPr lang="de-AT" sz="1867" dirty="0" err="1">
                <a:solidFill>
                  <a:prstClr val="black"/>
                </a:solidFill>
                <a:latin typeface="Calibri"/>
              </a:rPr>
              <a:t>much</a:t>
            </a:r>
            <a:r>
              <a:rPr lang="de-AT" sz="1867" dirty="0">
                <a:solidFill>
                  <a:prstClr val="black"/>
                </a:solidFill>
                <a:latin typeface="Calibri"/>
              </a:rPr>
              <a:t>? </a:t>
            </a:r>
            <a:r>
              <a:rPr lang="de-AT" sz="1867" dirty="0" err="1">
                <a:solidFill>
                  <a:prstClr val="black"/>
                </a:solidFill>
                <a:latin typeface="Calibri"/>
              </a:rPr>
              <a:t>Which</a:t>
            </a:r>
            <a:r>
              <a:rPr lang="de-AT" sz="1867" dirty="0">
                <a:solidFill>
                  <a:prstClr val="black"/>
                </a:solidFill>
                <a:latin typeface="Calibri"/>
              </a:rPr>
              <a:t> type? </a:t>
            </a:r>
            <a:r>
              <a:rPr lang="de-AT" sz="1867" dirty="0" err="1">
                <a:solidFill>
                  <a:prstClr val="black"/>
                </a:solidFill>
                <a:latin typeface="Calibri"/>
              </a:rPr>
              <a:t>What</a:t>
            </a:r>
            <a:r>
              <a:rPr lang="de-AT" sz="1867" dirty="0">
                <a:solidFill>
                  <a:prstClr val="black"/>
                </a:solidFill>
                <a:latin typeface="Calibri"/>
              </a:rPr>
              <a:t> do I </a:t>
            </a:r>
            <a:r>
              <a:rPr lang="de-AT" sz="1867" dirty="0" err="1">
                <a:solidFill>
                  <a:prstClr val="black"/>
                </a:solidFill>
                <a:latin typeface="Calibri"/>
              </a:rPr>
              <a:t>need</a:t>
            </a:r>
            <a:r>
              <a:rPr lang="de-AT" sz="1867" dirty="0">
                <a:solidFill>
                  <a:prstClr val="black"/>
                </a:solidFill>
                <a:latin typeface="Calibri"/>
              </a:rPr>
              <a:t> </a:t>
            </a:r>
            <a:r>
              <a:rPr lang="de-AT" sz="1867" dirty="0" err="1">
                <a:solidFill>
                  <a:prstClr val="black"/>
                </a:solidFill>
                <a:latin typeface="Calibri"/>
              </a:rPr>
              <a:t>to</a:t>
            </a:r>
            <a:r>
              <a:rPr lang="de-AT" sz="1867" dirty="0">
                <a:solidFill>
                  <a:prstClr val="black"/>
                </a:solidFill>
                <a:latin typeface="Calibri"/>
              </a:rPr>
              <a:t> </a:t>
            </a:r>
            <a:r>
              <a:rPr lang="de-AT" sz="1867" dirty="0" err="1">
                <a:solidFill>
                  <a:prstClr val="black"/>
                </a:solidFill>
                <a:latin typeface="Calibri"/>
              </a:rPr>
              <a:t>keep</a:t>
            </a:r>
            <a:r>
              <a:rPr lang="de-AT" sz="1867" dirty="0">
                <a:solidFill>
                  <a:prstClr val="black"/>
                </a:solidFill>
                <a:latin typeface="Calibri"/>
              </a:rPr>
              <a:t> in </a:t>
            </a:r>
            <a:r>
              <a:rPr lang="de-AT" sz="1867" dirty="0" err="1">
                <a:solidFill>
                  <a:prstClr val="black"/>
                </a:solidFill>
                <a:latin typeface="Calibri"/>
              </a:rPr>
              <a:t>mind</a:t>
            </a:r>
            <a:r>
              <a:rPr lang="de-AT" sz="1867" dirty="0">
                <a:solidFill>
                  <a:prstClr val="black"/>
                </a:solidFill>
                <a:latin typeface="Calibri"/>
              </a:rPr>
              <a:t>?</a:t>
            </a:r>
            <a:endParaRPr lang="en-IE" sz="1867" dirty="0">
              <a:solidFill>
                <a:prstClr val="black"/>
              </a:solidFill>
              <a:latin typeface="Calibri"/>
            </a:endParaRPr>
          </a:p>
        </p:txBody>
      </p:sp>
      <p:sp>
        <p:nvSpPr>
          <p:cNvPr id="6" name="Textfeld 5">
            <a:extLst>
              <a:ext uri="{FF2B5EF4-FFF2-40B4-BE49-F238E27FC236}">
                <a16:creationId xmlns:a16="http://schemas.microsoft.com/office/drawing/2014/main" id="{0215020B-F041-4BDA-9C79-921E3188FC08}"/>
              </a:ext>
            </a:extLst>
          </p:cNvPr>
          <p:cNvSpPr txBox="1"/>
          <p:nvPr/>
        </p:nvSpPr>
        <p:spPr>
          <a:xfrm>
            <a:off x="453652" y="5025011"/>
            <a:ext cx="3532261" cy="13236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defTabSz="609585"/>
            <a:r>
              <a:rPr lang="de-AT" sz="2400" b="1" dirty="0" err="1">
                <a:solidFill>
                  <a:prstClr val="black"/>
                </a:solidFill>
                <a:latin typeface="Calibri"/>
              </a:rPr>
              <a:t>What</a:t>
            </a:r>
            <a:r>
              <a:rPr lang="de-AT" sz="2400" b="1" dirty="0">
                <a:solidFill>
                  <a:prstClr val="black"/>
                </a:solidFill>
                <a:latin typeface="Calibri"/>
              </a:rPr>
              <a:t> </a:t>
            </a:r>
            <a:r>
              <a:rPr lang="de-AT" sz="2400" b="1" dirty="0" err="1">
                <a:solidFill>
                  <a:prstClr val="black"/>
                </a:solidFill>
                <a:latin typeface="Calibri"/>
              </a:rPr>
              <a:t>else</a:t>
            </a:r>
            <a:r>
              <a:rPr lang="de-AT" sz="2400" b="1" dirty="0">
                <a:solidFill>
                  <a:prstClr val="black"/>
                </a:solidFill>
                <a:latin typeface="Calibri"/>
              </a:rPr>
              <a:t>?</a:t>
            </a:r>
          </a:p>
          <a:p>
            <a:pPr defTabSz="609585"/>
            <a:r>
              <a:rPr lang="de-AT" sz="1867" dirty="0" err="1">
                <a:solidFill>
                  <a:prstClr val="black"/>
                </a:solidFill>
                <a:latin typeface="Calibri"/>
              </a:rPr>
              <a:t>Which</a:t>
            </a:r>
            <a:r>
              <a:rPr lang="de-AT" sz="1867" dirty="0">
                <a:solidFill>
                  <a:prstClr val="black"/>
                </a:solidFill>
                <a:latin typeface="Calibri"/>
              </a:rPr>
              <a:t> </a:t>
            </a:r>
            <a:r>
              <a:rPr lang="de-AT" sz="1867" dirty="0" err="1">
                <a:solidFill>
                  <a:prstClr val="black"/>
                </a:solidFill>
                <a:latin typeface="Calibri"/>
              </a:rPr>
              <a:t>further</a:t>
            </a:r>
            <a:r>
              <a:rPr lang="de-AT" sz="1867" dirty="0">
                <a:solidFill>
                  <a:prstClr val="black"/>
                </a:solidFill>
                <a:latin typeface="Calibri"/>
              </a:rPr>
              <a:t> </a:t>
            </a:r>
            <a:r>
              <a:rPr lang="de-AT" sz="1867" dirty="0" err="1">
                <a:solidFill>
                  <a:prstClr val="black"/>
                </a:solidFill>
                <a:latin typeface="Calibri"/>
              </a:rPr>
              <a:t>information</a:t>
            </a:r>
            <a:r>
              <a:rPr lang="de-AT" sz="1867" dirty="0">
                <a:solidFill>
                  <a:prstClr val="black"/>
                </a:solidFill>
                <a:latin typeface="Calibri"/>
              </a:rPr>
              <a:t> </a:t>
            </a:r>
            <a:r>
              <a:rPr lang="de-AT" sz="1867" dirty="0" err="1">
                <a:solidFill>
                  <a:prstClr val="black"/>
                </a:solidFill>
                <a:latin typeface="Calibri"/>
              </a:rPr>
              <a:t>would</a:t>
            </a:r>
            <a:r>
              <a:rPr lang="de-AT" sz="1867" dirty="0">
                <a:solidFill>
                  <a:prstClr val="black"/>
                </a:solidFill>
                <a:latin typeface="Calibri"/>
              </a:rPr>
              <a:t> </a:t>
            </a:r>
            <a:r>
              <a:rPr lang="de-AT" sz="1867" dirty="0" err="1">
                <a:solidFill>
                  <a:prstClr val="black"/>
                </a:solidFill>
                <a:latin typeface="Calibri"/>
              </a:rPr>
              <a:t>be</a:t>
            </a:r>
            <a:r>
              <a:rPr lang="de-AT" sz="1867" dirty="0">
                <a:solidFill>
                  <a:prstClr val="black"/>
                </a:solidFill>
                <a:latin typeface="Calibri"/>
              </a:rPr>
              <a:t> </a:t>
            </a:r>
            <a:r>
              <a:rPr lang="de-AT" sz="1867" dirty="0" err="1">
                <a:solidFill>
                  <a:prstClr val="black"/>
                </a:solidFill>
                <a:latin typeface="Calibri"/>
              </a:rPr>
              <a:t>useful</a:t>
            </a:r>
            <a:r>
              <a:rPr lang="de-AT" sz="1867" dirty="0">
                <a:solidFill>
                  <a:prstClr val="black"/>
                </a:solidFill>
                <a:latin typeface="Calibri"/>
              </a:rPr>
              <a:t>? </a:t>
            </a:r>
            <a:r>
              <a:rPr lang="de-AT" sz="1867" dirty="0" err="1">
                <a:solidFill>
                  <a:prstClr val="black"/>
                </a:solidFill>
                <a:latin typeface="Calibri"/>
              </a:rPr>
              <a:t>Sustainability</a:t>
            </a:r>
            <a:r>
              <a:rPr lang="de-AT" sz="1867" dirty="0">
                <a:solidFill>
                  <a:prstClr val="black"/>
                </a:solidFill>
                <a:latin typeface="Calibri"/>
              </a:rPr>
              <a:t>? </a:t>
            </a:r>
            <a:r>
              <a:rPr lang="de-AT" sz="1867" dirty="0" err="1">
                <a:solidFill>
                  <a:prstClr val="black"/>
                </a:solidFill>
                <a:latin typeface="Calibri"/>
              </a:rPr>
              <a:t>Anything</a:t>
            </a:r>
            <a:r>
              <a:rPr lang="de-AT" sz="1867" dirty="0">
                <a:solidFill>
                  <a:prstClr val="black"/>
                </a:solidFill>
                <a:latin typeface="Calibri"/>
              </a:rPr>
              <a:t> </a:t>
            </a:r>
            <a:r>
              <a:rPr lang="de-AT" sz="1867" dirty="0" err="1">
                <a:solidFill>
                  <a:prstClr val="black"/>
                </a:solidFill>
                <a:latin typeface="Calibri"/>
              </a:rPr>
              <a:t>else</a:t>
            </a:r>
            <a:r>
              <a:rPr lang="de-AT" sz="1867" dirty="0">
                <a:solidFill>
                  <a:prstClr val="black"/>
                </a:solidFill>
                <a:latin typeface="Calibri"/>
              </a:rPr>
              <a:t>?</a:t>
            </a:r>
          </a:p>
        </p:txBody>
      </p:sp>
      <p:sp>
        <p:nvSpPr>
          <p:cNvPr id="3" name="Textfeld 2">
            <a:extLst>
              <a:ext uri="{FF2B5EF4-FFF2-40B4-BE49-F238E27FC236}">
                <a16:creationId xmlns:a16="http://schemas.microsoft.com/office/drawing/2014/main" id="{9D2C052D-A762-46D6-87FB-968278DB02BF}"/>
              </a:ext>
            </a:extLst>
          </p:cNvPr>
          <p:cNvSpPr txBox="1"/>
          <p:nvPr/>
        </p:nvSpPr>
        <p:spPr>
          <a:xfrm>
            <a:off x="239179" y="1198789"/>
            <a:ext cx="11524195" cy="830997"/>
          </a:xfrm>
          <a:prstGeom prst="rect">
            <a:avLst/>
          </a:prstGeom>
          <a:noFill/>
        </p:spPr>
        <p:txBody>
          <a:bodyPr wrap="square" rtlCol="0">
            <a:spAutoFit/>
          </a:bodyPr>
          <a:lstStyle/>
          <a:p>
            <a:r>
              <a:rPr lang="de-DE" sz="2400" dirty="0">
                <a:highlight>
                  <a:srgbClr val="C0C0C0"/>
                </a:highlight>
              </a:rPr>
              <a:t>Think </a:t>
            </a:r>
            <a:r>
              <a:rPr lang="de-DE" sz="2400" dirty="0" err="1">
                <a:highlight>
                  <a:srgbClr val="C0C0C0"/>
                </a:highlight>
              </a:rPr>
              <a:t>of</a:t>
            </a:r>
            <a:r>
              <a:rPr lang="de-DE" sz="2400" dirty="0">
                <a:highlight>
                  <a:srgbClr val="C0C0C0"/>
                </a:highlight>
              </a:rPr>
              <a:t> </a:t>
            </a:r>
            <a:r>
              <a:rPr lang="de-DE" sz="2400" dirty="0" err="1">
                <a:highlight>
                  <a:srgbClr val="C0C0C0"/>
                </a:highlight>
              </a:rPr>
              <a:t>the</a:t>
            </a:r>
            <a:r>
              <a:rPr lang="de-DE" sz="2400" dirty="0">
                <a:highlight>
                  <a:srgbClr val="C0C0C0"/>
                </a:highlight>
              </a:rPr>
              <a:t> </a:t>
            </a:r>
            <a:r>
              <a:rPr lang="de-DE" sz="2400" dirty="0" err="1">
                <a:highlight>
                  <a:srgbClr val="C0C0C0"/>
                </a:highlight>
              </a:rPr>
              <a:t>pre</a:t>
            </a:r>
            <a:r>
              <a:rPr lang="de-DE" sz="2400" dirty="0">
                <a:highlight>
                  <a:srgbClr val="C0C0C0"/>
                </a:highlight>
              </a:rPr>
              <a:t> – </a:t>
            </a:r>
            <a:r>
              <a:rPr lang="de-DE" sz="2400" dirty="0" err="1">
                <a:highlight>
                  <a:srgbClr val="C0C0C0"/>
                </a:highlight>
              </a:rPr>
              <a:t>during</a:t>
            </a:r>
            <a:r>
              <a:rPr lang="de-DE" sz="2400" dirty="0">
                <a:highlight>
                  <a:srgbClr val="C0C0C0"/>
                </a:highlight>
              </a:rPr>
              <a:t>- </a:t>
            </a:r>
            <a:r>
              <a:rPr lang="de-DE" sz="2400" dirty="0" err="1">
                <a:highlight>
                  <a:srgbClr val="C0C0C0"/>
                </a:highlight>
              </a:rPr>
              <a:t>post</a:t>
            </a:r>
            <a:r>
              <a:rPr lang="de-DE" sz="2400" dirty="0">
                <a:highlight>
                  <a:srgbClr val="C0C0C0"/>
                </a:highlight>
              </a:rPr>
              <a:t> </a:t>
            </a:r>
            <a:r>
              <a:rPr lang="de-DE" sz="2400" dirty="0" err="1">
                <a:highlight>
                  <a:srgbClr val="C0C0C0"/>
                </a:highlight>
              </a:rPr>
              <a:t>physical</a:t>
            </a:r>
            <a:r>
              <a:rPr lang="de-DE" sz="2400" dirty="0">
                <a:highlight>
                  <a:srgbClr val="C0C0C0"/>
                </a:highlight>
              </a:rPr>
              <a:t> </a:t>
            </a:r>
            <a:r>
              <a:rPr lang="de-DE" sz="2400" dirty="0" err="1">
                <a:highlight>
                  <a:srgbClr val="C0C0C0"/>
                </a:highlight>
              </a:rPr>
              <a:t>exercise</a:t>
            </a:r>
            <a:r>
              <a:rPr lang="de-DE" sz="2400" dirty="0">
                <a:highlight>
                  <a:srgbClr val="C0C0C0"/>
                </a:highlight>
              </a:rPr>
              <a:t> </a:t>
            </a:r>
            <a:r>
              <a:rPr lang="de-DE" sz="2400" dirty="0" err="1">
                <a:highlight>
                  <a:srgbClr val="C0C0C0"/>
                </a:highlight>
              </a:rPr>
              <a:t>concept</a:t>
            </a:r>
            <a:r>
              <a:rPr lang="de-DE" sz="2400" dirty="0">
                <a:highlight>
                  <a:srgbClr val="C0C0C0"/>
                </a:highlight>
              </a:rPr>
              <a:t> and </a:t>
            </a:r>
            <a:r>
              <a:rPr lang="de-DE" sz="2400" dirty="0" err="1">
                <a:highlight>
                  <a:srgbClr val="C0C0C0"/>
                </a:highlight>
              </a:rPr>
              <a:t>keep</a:t>
            </a:r>
            <a:r>
              <a:rPr lang="de-DE" sz="2400" dirty="0">
                <a:highlight>
                  <a:srgbClr val="C0C0C0"/>
                </a:highlight>
              </a:rPr>
              <a:t> </a:t>
            </a:r>
            <a:r>
              <a:rPr lang="de-DE" sz="2400" dirty="0" err="1">
                <a:highlight>
                  <a:srgbClr val="C0C0C0"/>
                </a:highlight>
              </a:rPr>
              <a:t>the</a:t>
            </a:r>
            <a:r>
              <a:rPr lang="de-DE" sz="2400" dirty="0">
                <a:highlight>
                  <a:srgbClr val="C0C0C0"/>
                </a:highlight>
              </a:rPr>
              <a:t> </a:t>
            </a:r>
            <a:r>
              <a:rPr lang="de-DE" sz="2400" dirty="0" err="1">
                <a:highlight>
                  <a:srgbClr val="C0C0C0"/>
                </a:highlight>
              </a:rPr>
              <a:t>following</a:t>
            </a:r>
            <a:r>
              <a:rPr lang="de-DE" sz="2400" dirty="0">
                <a:highlight>
                  <a:srgbClr val="C0C0C0"/>
                </a:highlight>
              </a:rPr>
              <a:t> </a:t>
            </a:r>
            <a:r>
              <a:rPr lang="de-DE" sz="2400" dirty="0" err="1">
                <a:highlight>
                  <a:srgbClr val="C0C0C0"/>
                </a:highlight>
              </a:rPr>
              <a:t>topics</a:t>
            </a:r>
            <a:r>
              <a:rPr lang="de-DE" sz="2400" dirty="0">
                <a:highlight>
                  <a:srgbClr val="C0C0C0"/>
                </a:highlight>
              </a:rPr>
              <a:t> in </a:t>
            </a:r>
            <a:r>
              <a:rPr lang="de-DE" sz="2400" dirty="0" err="1">
                <a:highlight>
                  <a:srgbClr val="C0C0C0"/>
                </a:highlight>
              </a:rPr>
              <a:t>mind</a:t>
            </a:r>
            <a:r>
              <a:rPr lang="de-DE" sz="2400" dirty="0">
                <a:highlight>
                  <a:srgbClr val="C0C0C0"/>
                </a:highlight>
              </a:rPr>
              <a:t>: </a:t>
            </a:r>
            <a:endParaRPr lang="de-AT" sz="2400" dirty="0">
              <a:highlight>
                <a:srgbClr val="C0C0C0"/>
              </a:highlight>
            </a:endParaRPr>
          </a:p>
        </p:txBody>
      </p:sp>
    </p:spTree>
    <p:extLst>
      <p:ext uri="{BB962C8B-B14F-4D97-AF65-F5344CB8AC3E}">
        <p14:creationId xmlns:p14="http://schemas.microsoft.com/office/powerpoint/2010/main" val="2553615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Case 1 Judith</a:t>
            </a:r>
            <a:endParaRPr lang="en-IE" dirty="0"/>
          </a:p>
        </p:txBody>
      </p:sp>
      <p:sp>
        <p:nvSpPr>
          <p:cNvPr id="3" name="Inhaltsplatzhalter 2"/>
          <p:cNvSpPr>
            <a:spLocks noGrp="1"/>
          </p:cNvSpPr>
          <p:nvPr>
            <p:ph idx="1"/>
          </p:nvPr>
        </p:nvSpPr>
        <p:spPr/>
        <p:txBody>
          <a:bodyPr>
            <a:normAutofit/>
          </a:bodyPr>
          <a:lstStyle/>
          <a:p>
            <a:pPr marL="0" indent="0">
              <a:buNone/>
            </a:pPr>
            <a:r>
              <a:rPr lang="de-DE" dirty="0">
                <a:latin typeface="+mj-lt"/>
              </a:rPr>
              <a:t>Judith </a:t>
            </a:r>
            <a:r>
              <a:rPr lang="de-DE" dirty="0" err="1">
                <a:latin typeface="+mj-lt"/>
              </a:rPr>
              <a:t>is</a:t>
            </a:r>
            <a:r>
              <a:rPr lang="de-DE" dirty="0">
                <a:latin typeface="+mj-lt"/>
              </a:rPr>
              <a:t> an </a:t>
            </a:r>
            <a:r>
              <a:rPr lang="de-DE" dirty="0" err="1">
                <a:latin typeface="+mj-lt"/>
              </a:rPr>
              <a:t>amateur</a:t>
            </a:r>
            <a:r>
              <a:rPr lang="de-DE" dirty="0">
                <a:latin typeface="+mj-lt"/>
              </a:rPr>
              <a:t> </a:t>
            </a:r>
            <a:r>
              <a:rPr lang="de-DE" dirty="0" err="1">
                <a:latin typeface="+mj-lt"/>
              </a:rPr>
              <a:t>athlete</a:t>
            </a:r>
            <a:r>
              <a:rPr lang="de-DE" dirty="0">
                <a:latin typeface="+mj-lt"/>
              </a:rPr>
              <a:t>. Triathlon, </a:t>
            </a:r>
            <a:r>
              <a:rPr lang="de-DE" dirty="0" err="1">
                <a:latin typeface="+mj-lt"/>
              </a:rPr>
              <a:t>training</a:t>
            </a:r>
            <a:r>
              <a:rPr lang="de-DE" dirty="0">
                <a:latin typeface="+mj-lt"/>
              </a:rPr>
              <a:t> </a:t>
            </a:r>
            <a:r>
              <a:rPr lang="de-DE" dirty="0" err="1">
                <a:latin typeface="+mj-lt"/>
              </a:rPr>
              <a:t>to</a:t>
            </a:r>
            <a:r>
              <a:rPr lang="de-DE" dirty="0">
                <a:latin typeface="+mj-lt"/>
              </a:rPr>
              <a:t> </a:t>
            </a:r>
            <a:r>
              <a:rPr lang="de-DE" dirty="0" err="1">
                <a:latin typeface="+mj-lt"/>
              </a:rPr>
              <a:t>participate</a:t>
            </a:r>
            <a:r>
              <a:rPr lang="de-DE" dirty="0">
                <a:latin typeface="+mj-lt"/>
              </a:rPr>
              <a:t> at Ironman Klagenfurt in </a:t>
            </a:r>
            <a:r>
              <a:rPr lang="de-DE" dirty="0" err="1">
                <a:latin typeface="+mj-lt"/>
              </a:rPr>
              <a:t>summer</a:t>
            </a:r>
            <a:r>
              <a:rPr lang="de-DE" dirty="0">
                <a:latin typeface="+mj-lt"/>
              </a:rPr>
              <a:t> 2023. </a:t>
            </a:r>
            <a:r>
              <a:rPr lang="de-DE" dirty="0" err="1">
                <a:latin typeface="+mj-lt"/>
              </a:rPr>
              <a:t>She</a:t>
            </a:r>
            <a:r>
              <a:rPr lang="de-DE" dirty="0">
                <a:latin typeface="+mj-lt"/>
              </a:rPr>
              <a:t> </a:t>
            </a:r>
            <a:r>
              <a:rPr lang="de-DE" dirty="0" err="1">
                <a:latin typeface="+mj-lt"/>
              </a:rPr>
              <a:t>works</a:t>
            </a:r>
            <a:r>
              <a:rPr lang="de-DE" dirty="0">
                <a:latin typeface="+mj-lt"/>
              </a:rPr>
              <a:t> </a:t>
            </a:r>
            <a:r>
              <a:rPr lang="de-DE" dirty="0" err="1">
                <a:latin typeface="+mj-lt"/>
              </a:rPr>
              <a:t>as</a:t>
            </a:r>
            <a:r>
              <a:rPr lang="de-DE" dirty="0">
                <a:latin typeface="+mj-lt"/>
              </a:rPr>
              <a:t> a lab </a:t>
            </a:r>
            <a:r>
              <a:rPr lang="de-DE" dirty="0" err="1">
                <a:latin typeface="+mj-lt"/>
              </a:rPr>
              <a:t>technician</a:t>
            </a:r>
            <a:r>
              <a:rPr lang="de-DE" dirty="0">
                <a:latin typeface="+mj-lt"/>
              </a:rPr>
              <a:t>. </a:t>
            </a:r>
          </a:p>
          <a:p>
            <a:pPr marL="0" indent="0">
              <a:buNone/>
            </a:pPr>
            <a:endParaRPr lang="de-DE" dirty="0">
              <a:latin typeface="+mj-lt"/>
            </a:endParaRPr>
          </a:p>
          <a:p>
            <a:pPr marL="0" indent="0">
              <a:buNone/>
            </a:pPr>
            <a:r>
              <a:rPr lang="de-DE" dirty="0">
                <a:latin typeface="+mj-lt"/>
              </a:rPr>
              <a:t>29 </a:t>
            </a:r>
            <a:r>
              <a:rPr lang="de-DE" dirty="0" err="1">
                <a:latin typeface="+mj-lt"/>
              </a:rPr>
              <a:t>years</a:t>
            </a:r>
            <a:r>
              <a:rPr lang="de-DE" dirty="0">
                <a:latin typeface="+mj-lt"/>
              </a:rPr>
              <a:t> </a:t>
            </a:r>
            <a:r>
              <a:rPr lang="de-DE" dirty="0" err="1">
                <a:latin typeface="+mj-lt"/>
              </a:rPr>
              <a:t>old</a:t>
            </a:r>
            <a:r>
              <a:rPr lang="de-DE" dirty="0">
                <a:latin typeface="+mj-lt"/>
              </a:rPr>
              <a:t>, 164cm, 52 kg BW, her </a:t>
            </a:r>
            <a:r>
              <a:rPr lang="de-DE" dirty="0" err="1">
                <a:latin typeface="+mj-lt"/>
              </a:rPr>
              <a:t>favourite</a:t>
            </a:r>
            <a:r>
              <a:rPr lang="de-DE" dirty="0">
                <a:latin typeface="+mj-lt"/>
              </a:rPr>
              <a:t> </a:t>
            </a:r>
            <a:r>
              <a:rPr lang="de-DE" dirty="0" err="1">
                <a:latin typeface="+mj-lt"/>
              </a:rPr>
              <a:t>discipline</a:t>
            </a:r>
            <a:r>
              <a:rPr lang="de-DE" dirty="0">
                <a:latin typeface="+mj-lt"/>
              </a:rPr>
              <a:t> </a:t>
            </a:r>
            <a:r>
              <a:rPr lang="de-DE" dirty="0" err="1">
                <a:latin typeface="+mj-lt"/>
              </a:rPr>
              <a:t>is</a:t>
            </a:r>
            <a:r>
              <a:rPr lang="de-DE" dirty="0">
                <a:latin typeface="+mj-lt"/>
              </a:rPr>
              <a:t> </a:t>
            </a:r>
            <a:r>
              <a:rPr lang="de-DE" dirty="0" err="1">
                <a:latin typeface="+mj-lt"/>
              </a:rPr>
              <a:t>running</a:t>
            </a:r>
            <a:r>
              <a:rPr lang="de-DE" dirty="0">
                <a:latin typeface="+mj-lt"/>
              </a:rPr>
              <a:t>, her </a:t>
            </a:r>
            <a:r>
              <a:rPr lang="de-DE" dirty="0" err="1">
                <a:latin typeface="+mj-lt"/>
              </a:rPr>
              <a:t>new</a:t>
            </a:r>
            <a:r>
              <a:rPr lang="de-DE" dirty="0">
                <a:latin typeface="+mj-lt"/>
              </a:rPr>
              <a:t> </a:t>
            </a:r>
            <a:r>
              <a:rPr lang="de-DE" dirty="0" err="1">
                <a:latin typeface="+mj-lt"/>
              </a:rPr>
              <a:t>boyfriend</a:t>
            </a:r>
            <a:r>
              <a:rPr lang="de-DE" dirty="0">
                <a:latin typeface="+mj-lt"/>
              </a:rPr>
              <a:t> </a:t>
            </a:r>
            <a:r>
              <a:rPr lang="de-DE" dirty="0" err="1">
                <a:latin typeface="+mj-lt"/>
              </a:rPr>
              <a:t>is</a:t>
            </a:r>
            <a:r>
              <a:rPr lang="de-DE" dirty="0">
                <a:latin typeface="+mj-lt"/>
              </a:rPr>
              <a:t> also a (</a:t>
            </a:r>
            <a:r>
              <a:rPr lang="de-DE" dirty="0" err="1">
                <a:latin typeface="+mj-lt"/>
              </a:rPr>
              <a:t>recreational</a:t>
            </a:r>
            <a:r>
              <a:rPr lang="de-DE" dirty="0">
                <a:latin typeface="+mj-lt"/>
              </a:rPr>
              <a:t>) </a:t>
            </a:r>
            <a:r>
              <a:rPr lang="de-DE" dirty="0" err="1">
                <a:latin typeface="+mj-lt"/>
              </a:rPr>
              <a:t>runner</a:t>
            </a:r>
            <a:r>
              <a:rPr lang="de-DE" dirty="0">
                <a:latin typeface="+mj-lt"/>
              </a:rPr>
              <a:t>. </a:t>
            </a:r>
            <a:r>
              <a:rPr lang="de-DE" dirty="0" err="1">
                <a:latin typeface="+mj-lt"/>
              </a:rPr>
              <a:t>She</a:t>
            </a:r>
            <a:r>
              <a:rPr lang="de-DE" dirty="0">
                <a:latin typeface="+mj-lt"/>
              </a:rPr>
              <a:t> </a:t>
            </a:r>
            <a:r>
              <a:rPr lang="de-DE" dirty="0" err="1">
                <a:latin typeface="+mj-lt"/>
              </a:rPr>
              <a:t>loves</a:t>
            </a:r>
            <a:r>
              <a:rPr lang="de-DE" dirty="0">
                <a:latin typeface="+mj-lt"/>
              </a:rPr>
              <a:t> „</a:t>
            </a:r>
            <a:r>
              <a:rPr lang="de-DE" dirty="0" err="1">
                <a:latin typeface="+mj-lt"/>
              </a:rPr>
              <a:t>healthy</a:t>
            </a:r>
            <a:r>
              <a:rPr lang="de-DE" dirty="0">
                <a:latin typeface="+mj-lt"/>
              </a:rPr>
              <a:t> </a:t>
            </a:r>
            <a:r>
              <a:rPr lang="de-DE" dirty="0" err="1">
                <a:latin typeface="+mj-lt"/>
              </a:rPr>
              <a:t>food</a:t>
            </a:r>
            <a:r>
              <a:rPr lang="de-DE" dirty="0">
                <a:latin typeface="+mj-lt"/>
              </a:rPr>
              <a:t>“ and </a:t>
            </a:r>
            <a:r>
              <a:rPr lang="de-DE" dirty="0" err="1">
                <a:latin typeface="+mj-lt"/>
              </a:rPr>
              <a:t>is</a:t>
            </a:r>
            <a:r>
              <a:rPr lang="de-DE" dirty="0">
                <a:latin typeface="+mj-lt"/>
              </a:rPr>
              <a:t> </a:t>
            </a:r>
            <a:r>
              <a:rPr lang="de-DE" dirty="0" err="1">
                <a:latin typeface="+mj-lt"/>
              </a:rPr>
              <a:t>very</a:t>
            </a:r>
            <a:r>
              <a:rPr lang="de-DE" dirty="0">
                <a:latin typeface="+mj-lt"/>
              </a:rPr>
              <a:t> </a:t>
            </a:r>
            <a:r>
              <a:rPr lang="de-DE" dirty="0" err="1">
                <a:latin typeface="+mj-lt"/>
              </a:rPr>
              <a:t>concerned</a:t>
            </a:r>
            <a:r>
              <a:rPr lang="de-DE" dirty="0">
                <a:latin typeface="+mj-lt"/>
              </a:rPr>
              <a:t> </a:t>
            </a:r>
            <a:r>
              <a:rPr lang="de-DE" dirty="0" err="1">
                <a:latin typeface="+mj-lt"/>
              </a:rPr>
              <a:t>about</a:t>
            </a:r>
            <a:r>
              <a:rPr lang="de-DE" dirty="0">
                <a:latin typeface="+mj-lt"/>
              </a:rPr>
              <a:t> her </a:t>
            </a:r>
            <a:r>
              <a:rPr lang="de-DE" dirty="0" err="1">
                <a:latin typeface="+mj-lt"/>
              </a:rPr>
              <a:t>energy</a:t>
            </a:r>
            <a:r>
              <a:rPr lang="de-DE" dirty="0">
                <a:latin typeface="+mj-lt"/>
              </a:rPr>
              <a:t> </a:t>
            </a:r>
            <a:r>
              <a:rPr lang="de-DE" dirty="0" err="1">
                <a:latin typeface="+mj-lt"/>
              </a:rPr>
              <a:t>intake</a:t>
            </a:r>
            <a:r>
              <a:rPr lang="de-DE" dirty="0">
                <a:latin typeface="+mj-lt"/>
              </a:rPr>
              <a:t>. Her </a:t>
            </a:r>
            <a:r>
              <a:rPr lang="de-DE" dirty="0" err="1">
                <a:latin typeface="+mj-lt"/>
              </a:rPr>
              <a:t>weekly</a:t>
            </a:r>
            <a:r>
              <a:rPr lang="de-DE" dirty="0">
                <a:latin typeface="+mj-lt"/>
              </a:rPr>
              <a:t> </a:t>
            </a:r>
            <a:r>
              <a:rPr lang="de-DE" dirty="0" err="1">
                <a:latin typeface="+mj-lt"/>
              </a:rPr>
              <a:t>training</a:t>
            </a:r>
            <a:r>
              <a:rPr lang="de-DE" dirty="0">
                <a:latin typeface="+mj-lt"/>
              </a:rPr>
              <a:t> </a:t>
            </a:r>
            <a:r>
              <a:rPr lang="de-DE" dirty="0" err="1">
                <a:latin typeface="+mj-lt"/>
              </a:rPr>
              <a:t>load</a:t>
            </a:r>
            <a:r>
              <a:rPr lang="de-DE" dirty="0">
                <a:latin typeface="+mj-lt"/>
              </a:rPr>
              <a:t> </a:t>
            </a:r>
            <a:r>
              <a:rPr lang="de-DE" dirty="0" err="1">
                <a:latin typeface="+mj-lt"/>
              </a:rPr>
              <a:t>is</a:t>
            </a:r>
            <a:r>
              <a:rPr lang="de-DE" dirty="0">
                <a:latin typeface="+mj-lt"/>
              </a:rPr>
              <a:t> </a:t>
            </a:r>
            <a:r>
              <a:rPr lang="de-DE" dirty="0" err="1">
                <a:latin typeface="+mj-lt"/>
              </a:rPr>
              <a:t>usually</a:t>
            </a:r>
            <a:r>
              <a:rPr lang="de-DE" dirty="0">
                <a:latin typeface="+mj-lt"/>
              </a:rPr>
              <a:t> </a:t>
            </a:r>
            <a:r>
              <a:rPr lang="de-DE" dirty="0" err="1">
                <a:latin typeface="+mj-lt"/>
              </a:rPr>
              <a:t>more</a:t>
            </a:r>
            <a:r>
              <a:rPr lang="de-DE" dirty="0">
                <a:latin typeface="+mj-lt"/>
              </a:rPr>
              <a:t> </a:t>
            </a:r>
            <a:r>
              <a:rPr lang="de-DE" dirty="0" err="1">
                <a:latin typeface="+mj-lt"/>
              </a:rPr>
              <a:t>than</a:t>
            </a:r>
            <a:r>
              <a:rPr lang="de-DE" dirty="0">
                <a:latin typeface="+mj-lt"/>
              </a:rPr>
              <a:t> 15 </a:t>
            </a:r>
            <a:r>
              <a:rPr lang="de-DE" dirty="0" err="1">
                <a:latin typeface="+mj-lt"/>
              </a:rPr>
              <a:t>hours</a:t>
            </a:r>
            <a:r>
              <a:rPr lang="de-DE" dirty="0">
                <a:latin typeface="+mj-lt"/>
              </a:rPr>
              <a:t>. </a:t>
            </a:r>
            <a:endParaRPr lang="de-AT" dirty="0">
              <a:latin typeface="+mj-lt"/>
            </a:endParaRPr>
          </a:p>
        </p:txBody>
      </p:sp>
      <p:sp>
        <p:nvSpPr>
          <p:cNvPr id="6" name="Foliennummernplatzhalter 5"/>
          <p:cNvSpPr>
            <a:spLocks noGrp="1"/>
          </p:cNvSpPr>
          <p:nvPr>
            <p:ph type="sldNum" sz="quarter" idx="4294967295"/>
          </p:nvPr>
        </p:nvSpPr>
        <p:spPr>
          <a:xfrm>
            <a:off x="8737600" y="6356351"/>
            <a:ext cx="2844800" cy="365125"/>
          </a:xfrm>
        </p:spPr>
        <p:txBody>
          <a:bodyPr/>
          <a:lstStyle/>
          <a:p>
            <a:fld id="{E68C68F6-CEB4-C040-B3A3-CADDD499EB7C}" type="slidenum">
              <a:rPr lang="de-DE" smtClean="0"/>
              <a:t>3</a:t>
            </a:fld>
            <a:endParaRPr lang="de-DE"/>
          </a:p>
        </p:txBody>
      </p:sp>
    </p:spTree>
    <p:extLst>
      <p:ext uri="{BB962C8B-B14F-4D97-AF65-F5344CB8AC3E}">
        <p14:creationId xmlns:p14="http://schemas.microsoft.com/office/powerpoint/2010/main" val="4122658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AD1DC7-A293-4959-A1B5-C22E1258AD3A}"/>
              </a:ext>
            </a:extLst>
          </p:cNvPr>
          <p:cNvSpPr>
            <a:spLocks noGrp="1"/>
          </p:cNvSpPr>
          <p:nvPr>
            <p:ph type="title"/>
          </p:nvPr>
        </p:nvSpPr>
        <p:spPr/>
        <p:txBody>
          <a:bodyPr/>
          <a:lstStyle/>
          <a:p>
            <a:r>
              <a:rPr lang="de-DE" dirty="0"/>
              <a:t>Case 2 Harry</a:t>
            </a:r>
            <a:endParaRPr lang="de-AT" dirty="0"/>
          </a:p>
        </p:txBody>
      </p:sp>
      <p:sp>
        <p:nvSpPr>
          <p:cNvPr id="3" name="Inhaltsplatzhalter 2">
            <a:extLst>
              <a:ext uri="{FF2B5EF4-FFF2-40B4-BE49-F238E27FC236}">
                <a16:creationId xmlns:a16="http://schemas.microsoft.com/office/drawing/2014/main" id="{6E979136-5C0C-4069-8057-94A7DB897C70}"/>
              </a:ext>
            </a:extLst>
          </p:cNvPr>
          <p:cNvSpPr>
            <a:spLocks noGrp="1"/>
          </p:cNvSpPr>
          <p:nvPr>
            <p:ph idx="1"/>
          </p:nvPr>
        </p:nvSpPr>
        <p:spPr/>
        <p:txBody>
          <a:bodyPr/>
          <a:lstStyle/>
          <a:p>
            <a:pPr marL="0" indent="0">
              <a:buNone/>
            </a:pPr>
            <a:r>
              <a:rPr lang="en-US" dirty="0">
                <a:latin typeface="+mj-lt"/>
              </a:rPr>
              <a:t>An ambitious amateur athlete, who last weekend at the half marathon in Graz just missed his target of 1.38 min, wants to know from you what nutritional measures he can take to achieve this goal next year.</a:t>
            </a:r>
          </a:p>
          <a:p>
            <a:pPr marL="0" indent="0">
              <a:buNone/>
            </a:pPr>
            <a:endParaRPr lang="en-US" dirty="0">
              <a:latin typeface="+mj-lt"/>
            </a:endParaRPr>
          </a:p>
          <a:p>
            <a:pPr marL="0" indent="0">
              <a:buNone/>
            </a:pPr>
            <a:r>
              <a:rPr lang="en-US" dirty="0">
                <a:latin typeface="+mj-lt"/>
              </a:rPr>
              <a:t>42 </a:t>
            </a:r>
            <a:r>
              <a:rPr lang="en-US" dirty="0" err="1">
                <a:latin typeface="+mj-lt"/>
              </a:rPr>
              <a:t>yrs</a:t>
            </a:r>
            <a:r>
              <a:rPr lang="en-US" dirty="0">
                <a:latin typeface="+mj-lt"/>
              </a:rPr>
              <a:t>, 174 cm, 64 kg body weight, bus driver; prefers vegetarian or vegan food, loves rock music and lives in a flat with his girl friend; he used to be vegetarian for 12 years; sometimes he has GI discomfort during his training, he used to smoke 5 cigarettes/d (gave it up 8 years ago). Weekly training load: 8 hours. </a:t>
            </a:r>
            <a:endParaRPr lang="de-AT" dirty="0">
              <a:latin typeface="+mj-lt"/>
            </a:endParaRPr>
          </a:p>
        </p:txBody>
      </p:sp>
    </p:spTree>
    <p:extLst>
      <p:ext uri="{BB962C8B-B14F-4D97-AF65-F5344CB8AC3E}">
        <p14:creationId xmlns:p14="http://schemas.microsoft.com/office/powerpoint/2010/main" val="403558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10B20F-CD7E-44FD-AC87-57CD2C481B03}"/>
              </a:ext>
            </a:extLst>
          </p:cNvPr>
          <p:cNvSpPr>
            <a:spLocks noGrp="1"/>
          </p:cNvSpPr>
          <p:nvPr>
            <p:ph type="title"/>
          </p:nvPr>
        </p:nvSpPr>
        <p:spPr/>
        <p:txBody>
          <a:bodyPr/>
          <a:lstStyle/>
          <a:p>
            <a:r>
              <a:rPr lang="de-DE" dirty="0"/>
              <a:t>Case 3 Lewis</a:t>
            </a:r>
            <a:endParaRPr lang="de-AT" dirty="0"/>
          </a:p>
        </p:txBody>
      </p:sp>
      <p:sp>
        <p:nvSpPr>
          <p:cNvPr id="3" name="Inhaltsplatzhalter 2">
            <a:extLst>
              <a:ext uri="{FF2B5EF4-FFF2-40B4-BE49-F238E27FC236}">
                <a16:creationId xmlns:a16="http://schemas.microsoft.com/office/drawing/2014/main" id="{A7B2CF24-7A4A-4842-B4B7-B90FE611A2ED}"/>
              </a:ext>
            </a:extLst>
          </p:cNvPr>
          <p:cNvSpPr>
            <a:spLocks noGrp="1"/>
          </p:cNvSpPr>
          <p:nvPr>
            <p:ph idx="1"/>
          </p:nvPr>
        </p:nvSpPr>
        <p:spPr/>
        <p:txBody>
          <a:bodyPr/>
          <a:lstStyle/>
          <a:p>
            <a:endParaRPr lang="en-US" dirty="0"/>
          </a:p>
          <a:p>
            <a:pPr marL="0" indent="0">
              <a:buNone/>
            </a:pPr>
            <a:r>
              <a:rPr lang="en-US" dirty="0">
                <a:latin typeface="+mj-lt"/>
              </a:rPr>
              <a:t>Lewis is a semi-professional football/soccer player (position midfielder) who wants to know from you the latest findings on nutrition. Lewis is 22 years old; 184cm; 71 kg BM. Student. He is in football since he was a child. </a:t>
            </a:r>
          </a:p>
          <a:p>
            <a:pPr marL="0" indent="0">
              <a:buNone/>
            </a:pPr>
            <a:r>
              <a:rPr lang="en-US" dirty="0">
                <a:latin typeface="+mj-lt"/>
              </a:rPr>
              <a:t>He loves meat and fried foods, he never had weight issues, but feels sometimes sick while training. Training load 10-12 hours per week. </a:t>
            </a:r>
          </a:p>
          <a:p>
            <a:pPr marL="0" indent="0">
              <a:buNone/>
            </a:pPr>
            <a:r>
              <a:rPr lang="en-US" dirty="0">
                <a:latin typeface="+mj-lt"/>
              </a:rPr>
              <a:t>His teammates are crazy about food supplements, and he is willing to try them too. </a:t>
            </a:r>
            <a:endParaRPr lang="de-AT" dirty="0">
              <a:latin typeface="+mj-lt"/>
            </a:endParaRPr>
          </a:p>
        </p:txBody>
      </p:sp>
    </p:spTree>
    <p:extLst>
      <p:ext uri="{BB962C8B-B14F-4D97-AF65-F5344CB8AC3E}">
        <p14:creationId xmlns:p14="http://schemas.microsoft.com/office/powerpoint/2010/main" val="2426113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10B20F-CD7E-44FD-AC87-57CD2C481B03}"/>
              </a:ext>
            </a:extLst>
          </p:cNvPr>
          <p:cNvSpPr>
            <a:spLocks noGrp="1"/>
          </p:cNvSpPr>
          <p:nvPr>
            <p:ph type="title"/>
          </p:nvPr>
        </p:nvSpPr>
        <p:spPr/>
        <p:txBody>
          <a:bodyPr/>
          <a:lstStyle/>
          <a:p>
            <a:r>
              <a:rPr lang="de-DE" dirty="0"/>
              <a:t>Case 4 John</a:t>
            </a:r>
            <a:endParaRPr lang="de-AT" dirty="0"/>
          </a:p>
        </p:txBody>
      </p:sp>
      <p:sp>
        <p:nvSpPr>
          <p:cNvPr id="3" name="Inhaltsplatzhalter 2">
            <a:extLst>
              <a:ext uri="{FF2B5EF4-FFF2-40B4-BE49-F238E27FC236}">
                <a16:creationId xmlns:a16="http://schemas.microsoft.com/office/drawing/2014/main" id="{A7B2CF24-7A4A-4842-B4B7-B90FE611A2ED}"/>
              </a:ext>
            </a:extLst>
          </p:cNvPr>
          <p:cNvSpPr>
            <a:spLocks noGrp="1"/>
          </p:cNvSpPr>
          <p:nvPr>
            <p:ph idx="1"/>
          </p:nvPr>
        </p:nvSpPr>
        <p:spPr>
          <a:xfrm>
            <a:off x="838200" y="2080067"/>
            <a:ext cx="10515600" cy="4351338"/>
          </a:xfrm>
        </p:spPr>
        <p:txBody>
          <a:bodyPr>
            <a:normAutofit/>
          </a:bodyPr>
          <a:lstStyle/>
          <a:p>
            <a:endParaRPr lang="en-US" dirty="0"/>
          </a:p>
          <a:p>
            <a:pPr marL="0" indent="0">
              <a:buNone/>
            </a:pPr>
            <a:r>
              <a:rPr lang="sv-SE" altLang="sv-SE" dirty="0">
                <a:latin typeface="+mj-lt"/>
              </a:rPr>
              <a:t>J</a:t>
            </a:r>
            <a:r>
              <a:rPr kumimoji="0" lang="sv-SE" altLang="sv-SE" b="0" i="0" u="none" strike="noStrike" cap="none" normalizeH="0" baseline="0" dirty="0">
                <a:ln>
                  <a:noFill/>
                </a:ln>
                <a:solidFill>
                  <a:schemeClr val="tx1"/>
                </a:solidFill>
                <a:effectLst/>
                <a:latin typeface="+mj-lt"/>
              </a:rPr>
              <a:t>ohn is a 25 </a:t>
            </a:r>
            <a:r>
              <a:rPr kumimoji="0" lang="sv-SE" altLang="sv-SE" b="0" i="0" u="none" strike="noStrike" cap="none" normalizeH="0" baseline="0" dirty="0" err="1">
                <a:ln>
                  <a:noFill/>
                </a:ln>
                <a:solidFill>
                  <a:schemeClr val="tx1"/>
                </a:solidFill>
                <a:effectLst/>
                <a:latin typeface="+mj-lt"/>
              </a:rPr>
              <a:t>year</a:t>
            </a:r>
            <a:r>
              <a:rPr kumimoji="0" lang="sv-SE" altLang="sv-SE" b="0" i="0" u="none" strike="noStrike" cap="none" normalizeH="0" baseline="0" dirty="0">
                <a:ln>
                  <a:noFill/>
                </a:ln>
                <a:solidFill>
                  <a:schemeClr val="tx1"/>
                </a:solidFill>
                <a:effectLst/>
                <a:latin typeface="+mj-lt"/>
              </a:rPr>
              <a:t> old guy </a:t>
            </a:r>
            <a:r>
              <a:rPr kumimoji="0" lang="sv-SE" altLang="sv-SE" b="0" i="0" u="none" strike="noStrike" cap="none" normalizeH="0" baseline="0" dirty="0" err="1">
                <a:ln>
                  <a:noFill/>
                </a:ln>
                <a:solidFill>
                  <a:schemeClr val="tx1"/>
                </a:solidFill>
                <a:effectLst/>
                <a:latin typeface="+mj-lt"/>
              </a:rPr>
              <a:t>who</a:t>
            </a:r>
            <a:r>
              <a:rPr kumimoji="0" lang="sv-SE" altLang="sv-SE" b="0" i="0" u="none" strike="noStrike" cap="none" normalizeH="0" baseline="0" dirty="0">
                <a:ln>
                  <a:noFill/>
                </a:ln>
                <a:solidFill>
                  <a:schemeClr val="tx1"/>
                </a:solidFill>
                <a:effectLst/>
                <a:latin typeface="+mj-lt"/>
              </a:rPr>
              <a:t> </a:t>
            </a:r>
            <a:r>
              <a:rPr kumimoji="0" lang="sv-SE" altLang="sv-SE" b="0" i="0" u="none" strike="noStrike" cap="none" normalizeH="0" baseline="0" dirty="0" err="1">
                <a:ln>
                  <a:noFill/>
                </a:ln>
                <a:solidFill>
                  <a:schemeClr val="tx1"/>
                </a:solidFill>
                <a:effectLst/>
                <a:latin typeface="+mj-lt"/>
              </a:rPr>
              <a:t>competes</a:t>
            </a:r>
            <a:r>
              <a:rPr kumimoji="0" lang="sv-SE" altLang="sv-SE" b="0" i="0" u="none" strike="noStrike" cap="none" normalizeH="0" baseline="0" dirty="0">
                <a:ln>
                  <a:noFill/>
                </a:ln>
                <a:solidFill>
                  <a:schemeClr val="tx1"/>
                </a:solidFill>
                <a:effectLst/>
                <a:latin typeface="+mj-lt"/>
              </a:rPr>
              <a:t> in </a:t>
            </a:r>
            <a:r>
              <a:rPr kumimoji="0" lang="sv-SE" altLang="sv-SE" b="0" i="0" u="none" strike="noStrike" cap="none" normalizeH="0" baseline="0" dirty="0" err="1">
                <a:ln>
                  <a:noFill/>
                </a:ln>
                <a:solidFill>
                  <a:schemeClr val="tx1"/>
                </a:solidFill>
                <a:effectLst/>
                <a:latin typeface="+mj-lt"/>
              </a:rPr>
              <a:t>powerlifting</a:t>
            </a:r>
            <a:r>
              <a:rPr kumimoji="0" lang="sv-SE" altLang="sv-SE" b="0" i="0" u="none" strike="noStrike" cap="none" normalizeH="0" baseline="0" dirty="0">
                <a:ln>
                  <a:noFill/>
                </a:ln>
                <a:solidFill>
                  <a:schemeClr val="tx1"/>
                </a:solidFill>
                <a:effectLst/>
                <a:latin typeface="+mj-lt"/>
              </a:rPr>
              <a:t>. </a:t>
            </a:r>
            <a:r>
              <a:rPr lang="sv-SE" altLang="sv-SE" dirty="0" err="1">
                <a:latin typeface="+mj-lt"/>
              </a:rPr>
              <a:t>H</a:t>
            </a:r>
            <a:r>
              <a:rPr kumimoji="0" lang="sv-SE" altLang="sv-SE" b="0" i="0" u="none" strike="noStrike" cap="none" normalizeH="0" baseline="0" dirty="0" err="1">
                <a:ln>
                  <a:noFill/>
                </a:ln>
                <a:solidFill>
                  <a:schemeClr val="tx1"/>
                </a:solidFill>
                <a:effectLst/>
                <a:latin typeface="+mj-lt"/>
              </a:rPr>
              <a:t>e</a:t>
            </a:r>
            <a:r>
              <a:rPr kumimoji="0" lang="sv-SE" altLang="sv-SE" b="0" i="0" u="none" strike="noStrike" cap="none" normalizeH="0" baseline="0" dirty="0">
                <a:ln>
                  <a:noFill/>
                </a:ln>
                <a:solidFill>
                  <a:schemeClr val="tx1"/>
                </a:solidFill>
                <a:effectLst/>
                <a:latin typeface="+mj-lt"/>
              </a:rPr>
              <a:t> </a:t>
            </a:r>
            <a:r>
              <a:rPr kumimoji="0" lang="sv-SE" altLang="sv-SE" b="0" i="0" u="none" strike="noStrike" cap="none" normalizeH="0" baseline="0" dirty="0" err="1">
                <a:ln>
                  <a:noFill/>
                </a:ln>
                <a:solidFill>
                  <a:schemeClr val="tx1"/>
                </a:solidFill>
                <a:effectLst/>
                <a:latin typeface="+mj-lt"/>
              </a:rPr>
              <a:t>competes</a:t>
            </a:r>
            <a:r>
              <a:rPr kumimoji="0" lang="sv-SE" altLang="sv-SE" b="0" i="0" u="none" strike="noStrike" cap="none" normalizeH="0" baseline="0" dirty="0">
                <a:ln>
                  <a:noFill/>
                </a:ln>
                <a:solidFill>
                  <a:schemeClr val="tx1"/>
                </a:solidFill>
                <a:effectLst/>
                <a:latin typeface="+mj-lt"/>
              </a:rPr>
              <a:t> at an international </a:t>
            </a:r>
            <a:r>
              <a:rPr kumimoji="0" lang="sv-SE" altLang="sv-SE" b="0" i="0" u="none" strike="noStrike" cap="none" normalizeH="0" baseline="0" dirty="0" err="1">
                <a:ln>
                  <a:noFill/>
                </a:ln>
                <a:solidFill>
                  <a:schemeClr val="tx1"/>
                </a:solidFill>
                <a:effectLst/>
                <a:latin typeface="+mj-lt"/>
              </a:rPr>
              <a:t>level</a:t>
            </a:r>
            <a:r>
              <a:rPr kumimoji="0" lang="sv-SE" altLang="sv-SE" b="0" i="0" u="none" strike="noStrike" cap="none" normalizeH="0" baseline="0" dirty="0">
                <a:ln>
                  <a:noFill/>
                </a:ln>
                <a:solidFill>
                  <a:schemeClr val="tx1"/>
                </a:solidFill>
                <a:effectLst/>
                <a:latin typeface="+mj-lt"/>
              </a:rPr>
              <a:t> and is going to </a:t>
            </a:r>
            <a:r>
              <a:rPr kumimoji="0" lang="sv-SE" altLang="sv-SE" b="0" i="0" u="none" strike="noStrike" cap="none" normalizeH="0" baseline="0" dirty="0" err="1">
                <a:ln>
                  <a:noFill/>
                </a:ln>
                <a:solidFill>
                  <a:schemeClr val="tx1"/>
                </a:solidFill>
                <a:effectLst/>
                <a:latin typeface="+mj-lt"/>
              </a:rPr>
              <a:t>participate</a:t>
            </a:r>
            <a:r>
              <a:rPr kumimoji="0" lang="sv-SE" altLang="sv-SE" b="0" i="0" u="none" strike="noStrike" cap="none" normalizeH="0" baseline="0" dirty="0">
                <a:ln>
                  <a:noFill/>
                </a:ln>
                <a:solidFill>
                  <a:schemeClr val="tx1"/>
                </a:solidFill>
                <a:effectLst/>
                <a:latin typeface="+mj-lt"/>
              </a:rPr>
              <a:t> in the </a:t>
            </a:r>
            <a:r>
              <a:rPr kumimoji="0" lang="sv-SE" altLang="sv-SE" b="0" i="0" u="none" strike="noStrike" cap="none" normalizeH="0" baseline="0" dirty="0" err="1">
                <a:ln>
                  <a:noFill/>
                </a:ln>
                <a:solidFill>
                  <a:schemeClr val="tx1"/>
                </a:solidFill>
                <a:effectLst/>
                <a:latin typeface="+mj-lt"/>
              </a:rPr>
              <a:t>European</a:t>
            </a:r>
            <a:r>
              <a:rPr kumimoji="0" lang="sv-SE" altLang="sv-SE" b="0" i="0" u="none" strike="noStrike" cap="none" normalizeH="0" baseline="0" dirty="0">
                <a:ln>
                  <a:noFill/>
                </a:ln>
                <a:solidFill>
                  <a:schemeClr val="tx1"/>
                </a:solidFill>
                <a:effectLst/>
                <a:latin typeface="+mj-lt"/>
              </a:rPr>
              <a:t> championchips in </a:t>
            </a:r>
            <a:r>
              <a:rPr kumimoji="0" lang="sv-SE" altLang="sv-SE" b="0" i="0" u="none" strike="noStrike" cap="none" normalizeH="0" baseline="0" dirty="0" err="1">
                <a:ln>
                  <a:noFill/>
                </a:ln>
                <a:solidFill>
                  <a:schemeClr val="tx1"/>
                </a:solidFill>
                <a:effectLst/>
                <a:latin typeface="+mj-lt"/>
              </a:rPr>
              <a:t>two</a:t>
            </a:r>
            <a:r>
              <a:rPr kumimoji="0" lang="sv-SE" altLang="sv-SE" b="0" i="0" u="none" strike="noStrike" cap="none" normalizeH="0" baseline="0" dirty="0">
                <a:ln>
                  <a:noFill/>
                </a:ln>
                <a:solidFill>
                  <a:schemeClr val="tx1"/>
                </a:solidFill>
                <a:effectLst/>
                <a:latin typeface="+mj-lt"/>
              </a:rPr>
              <a:t> </a:t>
            </a:r>
            <a:r>
              <a:rPr kumimoji="0" lang="sv-SE" altLang="sv-SE" b="0" i="0" u="none" strike="noStrike" cap="none" normalizeH="0" baseline="0" dirty="0" err="1">
                <a:ln>
                  <a:noFill/>
                </a:ln>
                <a:solidFill>
                  <a:schemeClr val="tx1"/>
                </a:solidFill>
                <a:effectLst/>
                <a:latin typeface="+mj-lt"/>
              </a:rPr>
              <a:t>months</a:t>
            </a:r>
            <a:r>
              <a:rPr kumimoji="0" lang="sv-SE" altLang="sv-SE" b="0" i="0" u="none" strike="noStrike" cap="none" normalizeH="0" baseline="0" dirty="0">
                <a:ln>
                  <a:noFill/>
                </a:ln>
                <a:solidFill>
                  <a:schemeClr val="tx1"/>
                </a:solidFill>
                <a:effectLst/>
                <a:latin typeface="+mj-lt"/>
              </a:rPr>
              <a:t>. </a:t>
            </a:r>
            <a:r>
              <a:rPr kumimoji="0" lang="sv-SE" altLang="sv-SE" b="0" i="0" u="none" strike="noStrike" cap="none" normalizeH="0" baseline="0" dirty="0" err="1">
                <a:ln>
                  <a:noFill/>
                </a:ln>
                <a:solidFill>
                  <a:schemeClr val="tx1"/>
                </a:solidFill>
                <a:effectLst/>
                <a:latin typeface="+mj-lt"/>
              </a:rPr>
              <a:t>His</a:t>
            </a:r>
            <a:r>
              <a:rPr kumimoji="0" lang="sv-SE" altLang="sv-SE" b="0" i="0" u="none" strike="noStrike" cap="none" normalizeH="0" baseline="0" dirty="0">
                <a:ln>
                  <a:noFill/>
                </a:ln>
                <a:solidFill>
                  <a:schemeClr val="tx1"/>
                </a:solidFill>
                <a:effectLst/>
                <a:latin typeface="+mj-lt"/>
              </a:rPr>
              <a:t> </a:t>
            </a:r>
            <a:r>
              <a:rPr kumimoji="0" lang="sv-SE" altLang="sv-SE" b="0" i="0" u="none" strike="noStrike" cap="none" normalizeH="0" baseline="0" dirty="0" err="1">
                <a:ln>
                  <a:noFill/>
                </a:ln>
                <a:solidFill>
                  <a:schemeClr val="tx1"/>
                </a:solidFill>
                <a:effectLst/>
                <a:latin typeface="+mj-lt"/>
              </a:rPr>
              <a:t>goal</a:t>
            </a:r>
            <a:r>
              <a:rPr kumimoji="0" lang="sv-SE" altLang="sv-SE" b="0" i="0" u="none" strike="noStrike" cap="none" normalizeH="0" baseline="0" dirty="0">
                <a:ln>
                  <a:noFill/>
                </a:ln>
                <a:solidFill>
                  <a:schemeClr val="tx1"/>
                </a:solidFill>
                <a:effectLst/>
                <a:latin typeface="+mj-lt"/>
              </a:rPr>
              <a:t> is to </a:t>
            </a:r>
            <a:r>
              <a:rPr kumimoji="0" lang="sv-SE" altLang="sv-SE" b="0" i="0" u="none" strike="noStrike" cap="none" normalizeH="0" baseline="0" dirty="0" err="1">
                <a:ln>
                  <a:noFill/>
                </a:ln>
                <a:solidFill>
                  <a:schemeClr val="tx1"/>
                </a:solidFill>
                <a:effectLst/>
                <a:latin typeface="+mj-lt"/>
              </a:rPr>
              <a:t>lose</a:t>
            </a:r>
            <a:r>
              <a:rPr kumimoji="0" lang="sv-SE" altLang="sv-SE" b="0" i="0" u="none" strike="noStrike" cap="none" normalizeH="0" baseline="0" dirty="0">
                <a:ln>
                  <a:noFill/>
                </a:ln>
                <a:solidFill>
                  <a:schemeClr val="tx1"/>
                </a:solidFill>
                <a:effectLst/>
                <a:latin typeface="+mj-lt"/>
              </a:rPr>
              <a:t> 2-3 kg in </a:t>
            </a:r>
            <a:r>
              <a:rPr kumimoji="0" lang="sv-SE" altLang="sv-SE" b="0" i="0" u="none" strike="noStrike" cap="none" normalizeH="0" baseline="0" dirty="0" err="1">
                <a:ln>
                  <a:noFill/>
                </a:ln>
                <a:solidFill>
                  <a:schemeClr val="tx1"/>
                </a:solidFill>
                <a:effectLst/>
                <a:latin typeface="+mj-lt"/>
              </a:rPr>
              <a:t>weight</a:t>
            </a:r>
            <a:r>
              <a:rPr kumimoji="0" lang="sv-SE" altLang="sv-SE" b="0" i="0" u="none" strike="noStrike" cap="none" normalizeH="0" baseline="0" dirty="0">
                <a:ln>
                  <a:noFill/>
                </a:ln>
                <a:solidFill>
                  <a:schemeClr val="tx1"/>
                </a:solidFill>
                <a:effectLst/>
                <a:latin typeface="+mj-lt"/>
              </a:rPr>
              <a:t>, </a:t>
            </a:r>
            <a:r>
              <a:rPr kumimoji="0" lang="sv-SE" altLang="sv-SE" b="0" i="0" u="none" strike="noStrike" cap="none" normalizeH="0" baseline="0" dirty="0" err="1">
                <a:ln>
                  <a:noFill/>
                </a:ln>
                <a:solidFill>
                  <a:schemeClr val="tx1"/>
                </a:solidFill>
                <a:effectLst/>
                <a:latin typeface="+mj-lt"/>
              </a:rPr>
              <a:t>preferably</a:t>
            </a:r>
            <a:r>
              <a:rPr kumimoji="0" lang="sv-SE" altLang="sv-SE" b="0" i="0" u="none" strike="noStrike" cap="none" normalizeH="0" baseline="0" dirty="0">
                <a:ln>
                  <a:noFill/>
                </a:ln>
                <a:solidFill>
                  <a:schemeClr val="tx1"/>
                </a:solidFill>
                <a:effectLst/>
                <a:latin typeface="+mj-lt"/>
              </a:rPr>
              <a:t> </a:t>
            </a:r>
            <a:r>
              <a:rPr kumimoji="0" lang="sv-SE" altLang="sv-SE" b="0" i="0" u="none" strike="noStrike" cap="none" normalizeH="0" baseline="0" dirty="0" err="1">
                <a:ln>
                  <a:noFill/>
                </a:ln>
                <a:solidFill>
                  <a:schemeClr val="tx1"/>
                </a:solidFill>
                <a:effectLst/>
                <a:latin typeface="+mj-lt"/>
              </a:rPr>
              <a:t>with</a:t>
            </a:r>
            <a:r>
              <a:rPr kumimoji="0" lang="sv-SE" altLang="sv-SE" b="0" i="0" u="none" strike="noStrike" cap="none" normalizeH="0" baseline="0" dirty="0">
                <a:ln>
                  <a:noFill/>
                </a:ln>
                <a:solidFill>
                  <a:schemeClr val="tx1"/>
                </a:solidFill>
                <a:effectLst/>
                <a:latin typeface="+mj-lt"/>
              </a:rPr>
              <a:t> </a:t>
            </a:r>
            <a:r>
              <a:rPr kumimoji="0" lang="sv-SE" altLang="sv-SE" b="0" i="0" u="none" strike="noStrike" cap="none" normalizeH="0" baseline="0" dirty="0" err="1">
                <a:ln>
                  <a:noFill/>
                </a:ln>
                <a:solidFill>
                  <a:schemeClr val="tx1"/>
                </a:solidFill>
                <a:effectLst/>
                <a:latin typeface="+mj-lt"/>
              </a:rPr>
              <a:t>maintained</a:t>
            </a:r>
            <a:r>
              <a:rPr kumimoji="0" lang="sv-SE" altLang="sv-SE" b="0" i="0" u="none" strike="noStrike" cap="none" normalizeH="0" baseline="0" dirty="0">
                <a:ln>
                  <a:noFill/>
                </a:ln>
                <a:solidFill>
                  <a:schemeClr val="tx1"/>
                </a:solidFill>
                <a:effectLst/>
                <a:latin typeface="+mj-lt"/>
              </a:rPr>
              <a:t> </a:t>
            </a:r>
            <a:r>
              <a:rPr kumimoji="0" lang="sv-SE" altLang="sv-SE" b="0" i="0" u="none" strike="noStrike" cap="none" normalizeH="0" baseline="0" dirty="0" err="1">
                <a:ln>
                  <a:noFill/>
                </a:ln>
                <a:solidFill>
                  <a:schemeClr val="tx1"/>
                </a:solidFill>
                <a:effectLst/>
                <a:latin typeface="+mj-lt"/>
              </a:rPr>
              <a:t>muscle</a:t>
            </a:r>
            <a:r>
              <a:rPr kumimoji="0" lang="sv-SE" altLang="sv-SE" b="0" i="0" u="none" strike="noStrike" cap="none" normalizeH="0" baseline="0" dirty="0">
                <a:ln>
                  <a:noFill/>
                </a:ln>
                <a:solidFill>
                  <a:schemeClr val="tx1"/>
                </a:solidFill>
                <a:effectLst/>
                <a:latin typeface="+mj-lt"/>
              </a:rPr>
              <a:t> mass. 185 c</a:t>
            </a:r>
            <a:r>
              <a:rPr lang="sv-SE" altLang="sv-SE" dirty="0">
                <a:latin typeface="+mj-lt"/>
              </a:rPr>
              <a:t>m, 98 kg. Student.</a:t>
            </a:r>
          </a:p>
          <a:p>
            <a:pPr marL="0" indent="0">
              <a:buNone/>
            </a:pPr>
            <a:r>
              <a:rPr lang="en-US" dirty="0">
                <a:latin typeface="+mj-lt"/>
              </a:rPr>
              <a:t>Weekly training load: 5 days x 3h in the gym, 7-8000 steps per day</a:t>
            </a:r>
            <a:endParaRPr kumimoji="0" lang="sv-SE" altLang="sv-SE" b="0" i="0" u="none" strike="noStrike" cap="none" normalizeH="0" baseline="0" dirty="0">
              <a:ln>
                <a:noFill/>
              </a:ln>
              <a:solidFill>
                <a:schemeClr val="tx1"/>
              </a:solidFill>
              <a:effectLst/>
              <a:latin typeface="+mj-lt"/>
            </a:endParaRPr>
          </a:p>
          <a:p>
            <a:pPr marL="0" indent="0">
              <a:buNone/>
            </a:pPr>
            <a:r>
              <a:rPr kumimoji="0" lang="sv-SE" altLang="sv-SE" b="0" i="0" u="none" strike="noStrike" cap="none" normalizeH="0" baseline="0" dirty="0">
                <a:ln>
                  <a:noFill/>
                </a:ln>
                <a:solidFill>
                  <a:schemeClr val="tx1"/>
                </a:solidFill>
                <a:effectLst/>
                <a:latin typeface="+mj-lt"/>
              </a:rPr>
              <a:t> </a:t>
            </a:r>
          </a:p>
          <a:p>
            <a:pPr marL="0" indent="0">
              <a:buNone/>
            </a:pPr>
            <a:r>
              <a:rPr kumimoji="0" lang="sv-SE" altLang="sv-SE" b="0" i="0" u="none" strike="noStrike" cap="none" normalizeH="0" baseline="0" dirty="0">
                <a:ln>
                  <a:noFill/>
                </a:ln>
                <a:solidFill>
                  <a:schemeClr val="tx1"/>
                </a:solidFill>
                <a:effectLst/>
                <a:latin typeface="+mj-lt"/>
              </a:rPr>
              <a:t> </a:t>
            </a:r>
            <a:r>
              <a:rPr lang="en-US" dirty="0">
                <a:latin typeface="+mj-lt"/>
              </a:rPr>
              <a:t> </a:t>
            </a:r>
            <a:endParaRPr lang="de-AT" dirty="0">
              <a:latin typeface="+mj-lt"/>
            </a:endParaRPr>
          </a:p>
        </p:txBody>
      </p:sp>
    </p:spTree>
    <p:extLst>
      <p:ext uri="{BB962C8B-B14F-4D97-AF65-F5344CB8AC3E}">
        <p14:creationId xmlns:p14="http://schemas.microsoft.com/office/powerpoint/2010/main" val="103309649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484</Words>
  <Application>Microsoft Office PowerPoint</Application>
  <PresentationFormat>Breitbild</PresentationFormat>
  <Paragraphs>35</Paragraphs>
  <Slides>6</Slides>
  <Notes>2</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Arial</vt:lpstr>
      <vt:lpstr>Calibri</vt:lpstr>
      <vt:lpstr>Calibri Light</vt:lpstr>
      <vt:lpstr>Georgia</vt:lpstr>
      <vt:lpstr>Office</vt:lpstr>
      <vt:lpstr>Office-Design</vt:lpstr>
      <vt:lpstr>Team work</vt:lpstr>
      <vt:lpstr>PowerPoint-Präsentation</vt:lpstr>
      <vt:lpstr>Case 1 Judith</vt:lpstr>
      <vt:lpstr>Case 2 Harry</vt:lpstr>
      <vt:lpstr>Case 3 Lewis</vt:lpstr>
      <vt:lpstr>Case 4 John</vt:lpstr>
    </vt:vector>
  </TitlesOfParts>
  <Company>FH Joanneum Gesellschaft mbH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Arbeitsaufträge</dc:title>
  <dc:creator>Konrad Manuela</dc:creator>
  <cp:lastModifiedBy>Konrad Manuela</cp:lastModifiedBy>
  <cp:revision>11</cp:revision>
  <dcterms:created xsi:type="dcterms:W3CDTF">2018-04-03T08:42:16Z</dcterms:created>
  <dcterms:modified xsi:type="dcterms:W3CDTF">2023-03-20T10:35:08Z</dcterms:modified>
</cp:coreProperties>
</file>